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  <p:sldMasterId id="2147483685" r:id="rId3"/>
  </p:sldMasterIdLst>
  <p:notesMasterIdLst>
    <p:notesMasterId r:id="rId43"/>
  </p:notesMasterIdLst>
  <p:sldIdLst>
    <p:sldId id="385" r:id="rId4"/>
    <p:sldId id="266" r:id="rId5"/>
    <p:sldId id="297" r:id="rId6"/>
    <p:sldId id="265" r:id="rId7"/>
    <p:sldId id="544" r:id="rId8"/>
    <p:sldId id="547" r:id="rId9"/>
    <p:sldId id="545" r:id="rId10"/>
    <p:sldId id="546" r:id="rId11"/>
    <p:sldId id="548" r:id="rId12"/>
    <p:sldId id="549" r:id="rId13"/>
    <p:sldId id="551" r:id="rId14"/>
    <p:sldId id="490" r:id="rId15"/>
    <p:sldId id="550" r:id="rId16"/>
    <p:sldId id="517" r:id="rId17"/>
    <p:sldId id="552" r:id="rId18"/>
    <p:sldId id="553" r:id="rId19"/>
    <p:sldId id="527" r:id="rId20"/>
    <p:sldId id="554" r:id="rId21"/>
    <p:sldId id="557" r:id="rId22"/>
    <p:sldId id="560" r:id="rId23"/>
    <p:sldId id="530" r:id="rId24"/>
    <p:sldId id="558" r:id="rId25"/>
    <p:sldId id="559" r:id="rId26"/>
    <p:sldId id="561" r:id="rId27"/>
    <p:sldId id="556" r:id="rId28"/>
    <p:sldId id="572" r:id="rId29"/>
    <p:sldId id="562" r:id="rId30"/>
    <p:sldId id="531" r:id="rId31"/>
    <p:sldId id="563" r:id="rId32"/>
    <p:sldId id="565" r:id="rId33"/>
    <p:sldId id="533" r:id="rId34"/>
    <p:sldId id="566" r:id="rId35"/>
    <p:sldId id="568" r:id="rId36"/>
    <p:sldId id="569" r:id="rId37"/>
    <p:sldId id="564" r:id="rId38"/>
    <p:sldId id="571" r:id="rId39"/>
    <p:sldId id="570" r:id="rId40"/>
    <p:sldId id="567" r:id="rId41"/>
    <p:sldId id="267" r:id="rId42"/>
  </p:sldIdLst>
  <p:sldSz cx="9144000" cy="6858000" type="screen4x3"/>
  <p:notesSz cx="6807200" cy="9939338"/>
  <p:custDataLst>
    <p:tags r:id="rId44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079"/>
    <a:srgbClr val="A4B543"/>
    <a:srgbClr val="C5D64C"/>
    <a:srgbClr val="DB4126"/>
    <a:srgbClr val="000000"/>
    <a:srgbClr val="3B3B3B"/>
    <a:srgbClr val="062474"/>
    <a:srgbClr val="D4E64E"/>
    <a:srgbClr val="0D0D0D"/>
    <a:srgbClr val="E69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60" autoAdjust="0"/>
    <p:restoredTop sz="94286" autoAdjust="0"/>
  </p:normalViewPr>
  <p:slideViewPr>
    <p:cSldViewPr snapToGrid="0">
      <p:cViewPr varScale="1">
        <p:scale>
          <a:sx n="89" d="100"/>
          <a:sy n="89" d="100"/>
        </p:scale>
        <p:origin x="102" y="258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41" y="1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7713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47" tIns="45774" rIns="91547" bIns="4577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21187"/>
            <a:ext cx="5445760" cy="4472703"/>
          </a:xfrm>
          <a:prstGeom prst="rect">
            <a:avLst/>
          </a:prstGeom>
        </p:spPr>
        <p:txBody>
          <a:bodyPr vert="horz" lIns="91547" tIns="45774" rIns="91547" bIns="45774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40648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41" y="9440648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869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2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550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816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794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499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209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534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072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172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600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764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78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277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771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938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28582" y="2757192"/>
            <a:ext cx="1688964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3295502" y="0"/>
            <a:ext cx="4571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2273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9723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3444052" y="5396823"/>
            <a:ext cx="2234181" cy="622331"/>
            <a:chOff x="998433" y="4259690"/>
            <a:chExt cx="2234181" cy="622331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543467"/>
              <a:ext cx="2234181" cy="33855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10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Stylish templates can be a valuable aid to  creative professionals</a:t>
              </a: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r>
                <a:rPr lang="en-US" altLang="ko-KR" sz="1400" b="1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  <a:sym typeface="Wingdings" pitchFamily="2" charset="2"/>
                </a:rPr>
                <a:t>Stylish Design</a:t>
              </a: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2596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834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1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64064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28582" y="2757192"/>
            <a:ext cx="1688964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3295502" y="0"/>
            <a:ext cx="4571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2972" y="5419597"/>
            <a:ext cx="2697198" cy="911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73" y="4549936"/>
            <a:ext cx="1907458" cy="230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31000" y="66110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329874" y="990788"/>
            <a:ext cx="8571053" cy="545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31000" y="66110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평행 사변형 6"/>
          <p:cNvSpPr/>
          <p:nvPr userDrawn="1"/>
        </p:nvSpPr>
        <p:spPr>
          <a:xfrm flipH="1" flipV="1">
            <a:off x="-6054" y="180975"/>
            <a:ext cx="8970542" cy="597922"/>
          </a:xfrm>
          <a:custGeom>
            <a:avLst/>
            <a:gdLst>
              <a:gd name="connsiteX0" fmla="*/ 0 w 8964488"/>
              <a:gd name="connsiteY0" fmla="*/ 588397 h 588397"/>
              <a:gd name="connsiteX1" fmla="*/ 584496 w 8964488"/>
              <a:gd name="connsiteY1" fmla="*/ 0 h 588397"/>
              <a:gd name="connsiteX2" fmla="*/ 8964488 w 8964488"/>
              <a:gd name="connsiteY2" fmla="*/ 0 h 588397"/>
              <a:gd name="connsiteX3" fmla="*/ 8379992 w 8964488"/>
              <a:gd name="connsiteY3" fmla="*/ 588397 h 588397"/>
              <a:gd name="connsiteX4" fmla="*/ 0 w 8964488"/>
              <a:gd name="connsiteY4" fmla="*/ 588397 h 588397"/>
              <a:gd name="connsiteX0" fmla="*/ 0 w 8970542"/>
              <a:gd name="connsiteY0" fmla="*/ 588397 h 597922"/>
              <a:gd name="connsiteX1" fmla="*/ 584496 w 8970542"/>
              <a:gd name="connsiteY1" fmla="*/ 0 h 597922"/>
              <a:gd name="connsiteX2" fmla="*/ 8964488 w 8970542"/>
              <a:gd name="connsiteY2" fmla="*/ 0 h 597922"/>
              <a:gd name="connsiteX3" fmla="*/ 8970542 w 8970542"/>
              <a:gd name="connsiteY3" fmla="*/ 597922 h 597922"/>
              <a:gd name="connsiteX4" fmla="*/ 0 w 8970542"/>
              <a:gd name="connsiteY4" fmla="*/ 588397 h 59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0542" h="597922">
                <a:moveTo>
                  <a:pt x="0" y="588397"/>
                </a:moveTo>
                <a:lnTo>
                  <a:pt x="584496" y="0"/>
                </a:lnTo>
                <a:lnTo>
                  <a:pt x="8964488" y="0"/>
                </a:lnTo>
                <a:lnTo>
                  <a:pt x="8970542" y="597922"/>
                </a:lnTo>
                <a:lnTo>
                  <a:pt x="0" y="588397"/>
                </a:lnTo>
                <a:close/>
              </a:path>
            </a:pathLst>
          </a:custGeom>
          <a:gradFill>
            <a:gsLst>
              <a:gs pos="86000">
                <a:srgbClr val="1D7990"/>
              </a:gs>
              <a:gs pos="18000">
                <a:srgbClr val="259AAE"/>
              </a:gs>
              <a:gs pos="0">
                <a:srgbClr val="6EC1CF"/>
              </a:gs>
              <a:gs pos="100000">
                <a:srgbClr val="1E7E97">
                  <a:lumMod val="77000"/>
                </a:srgbClr>
              </a:gs>
            </a:gsLst>
            <a:lin ang="0" scaled="1"/>
          </a:gra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  <p:sp>
        <p:nvSpPr>
          <p:cNvPr id="22" name="Rectangle 13"/>
          <p:cNvSpPr>
            <a:spLocks noChangeArrowheads="1"/>
          </p:cNvSpPr>
          <p:nvPr userDrawn="1"/>
        </p:nvSpPr>
        <p:spPr bwMode="auto">
          <a:xfrm flipV="1">
            <a:off x="8360817" y="0"/>
            <a:ext cx="597600" cy="190500"/>
          </a:xfrm>
          <a:prstGeom prst="rect">
            <a:avLst/>
          </a:prstGeom>
          <a:gradFill flip="none" rotWithShape="1">
            <a:gsLst>
              <a:gs pos="0">
                <a:srgbClr val="1F849C">
                  <a:lumMod val="85000"/>
                </a:srgbClr>
              </a:gs>
              <a:gs pos="100000">
                <a:srgbClr val="1E7E97">
                  <a:lumMod val="8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7516" y="310038"/>
            <a:ext cx="7338859" cy="408323"/>
          </a:xfrm>
          <a:prstGeom prst="rect">
            <a:avLst/>
          </a:prstGeom>
        </p:spPr>
        <p:txBody>
          <a:bodyPr lIns="0" tIns="0" rIns="0" bIns="0"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indent="0">
              <a:buNone/>
              <a:defRPr sz="2400" b="1" baseline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80000"/>
                    </a:prstClr>
                  </a:outerShdw>
                </a:effectLst>
                <a:latin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altLang="ko-KR" dirty="0" smtClean="0"/>
              <a:t>Slide Main title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865" y="6557200"/>
            <a:ext cx="890527" cy="30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40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201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jpe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jpe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20.pn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jpe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jpe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829052" y="1295183"/>
            <a:ext cx="473875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indent="-342900"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sz="4000" b="1" dirty="0" smtClean="0">
                <a:solidFill>
                  <a:srgbClr val="FF000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강의교</a:t>
            </a:r>
            <a:r>
              <a:rPr lang="ko-KR" altLang="en-US" sz="4000" b="1" dirty="0">
                <a:solidFill>
                  <a:srgbClr val="FF000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안 </a:t>
            </a:r>
            <a:r>
              <a:rPr lang="ko-KR" altLang="en-US" sz="4000" b="1" dirty="0" smtClean="0">
                <a:solidFill>
                  <a:srgbClr val="FF000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이용 안내</a:t>
            </a:r>
            <a:endParaRPr lang="en-US" altLang="ko-KR" sz="4000" b="1" dirty="0" smtClean="0">
              <a:solidFill>
                <a:srgbClr val="FF0000"/>
              </a:solidFill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867" y="424271"/>
            <a:ext cx="1600951" cy="553174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-230951" y="2187516"/>
            <a:ext cx="3523095" cy="2921116"/>
            <a:chOff x="0" y="2507847"/>
            <a:chExt cx="2965947" cy="2459166"/>
          </a:xfrm>
        </p:grpSpPr>
        <p:grpSp>
          <p:nvGrpSpPr>
            <p:cNvPr id="36" name="그룹 66"/>
            <p:cNvGrpSpPr/>
            <p:nvPr/>
          </p:nvGrpSpPr>
          <p:grpSpPr>
            <a:xfrm>
              <a:off x="2378278" y="3044261"/>
              <a:ext cx="587669" cy="325912"/>
              <a:chOff x="625475" y="1627188"/>
              <a:chExt cx="1454150" cy="806450"/>
            </a:xfrm>
          </p:grpSpPr>
          <p:sp>
            <p:nvSpPr>
              <p:cNvPr id="37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9" name="그룹 66"/>
            <p:cNvGrpSpPr/>
            <p:nvPr/>
          </p:nvGrpSpPr>
          <p:grpSpPr>
            <a:xfrm>
              <a:off x="442505" y="4321494"/>
              <a:ext cx="717510" cy="397920"/>
              <a:chOff x="625475" y="1627188"/>
              <a:chExt cx="1454150" cy="806450"/>
            </a:xfrm>
          </p:grpSpPr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0" y="2507847"/>
              <a:ext cx="2729011" cy="2459166"/>
              <a:chOff x="-190310" y="1472424"/>
              <a:chExt cx="2729011" cy="2459166"/>
            </a:xfrm>
          </p:grpSpPr>
          <p:sp>
            <p:nvSpPr>
              <p:cNvPr id="43" name="Freeform 8"/>
              <p:cNvSpPr>
                <a:spLocks/>
              </p:cNvSpPr>
              <p:nvPr/>
            </p:nvSpPr>
            <p:spPr bwMode="auto">
              <a:xfrm>
                <a:off x="678946" y="2048220"/>
                <a:ext cx="1763861" cy="1419241"/>
              </a:xfrm>
              <a:custGeom>
                <a:avLst/>
                <a:gdLst/>
                <a:ahLst/>
                <a:cxnLst>
                  <a:cxn ang="0">
                    <a:pos x="1080" y="322"/>
                  </a:cxn>
                  <a:cxn ang="0">
                    <a:pos x="1622" y="546"/>
                  </a:cxn>
                  <a:cxn ang="0">
                    <a:pos x="1668" y="536"/>
                  </a:cxn>
                  <a:cxn ang="0">
                    <a:pos x="1706" y="498"/>
                  </a:cxn>
                  <a:cxn ang="0">
                    <a:pos x="1720" y="470"/>
                  </a:cxn>
                  <a:cxn ang="0">
                    <a:pos x="1728" y="414"/>
                  </a:cxn>
                  <a:cxn ang="0">
                    <a:pos x="1712" y="370"/>
                  </a:cxn>
                  <a:cxn ang="0">
                    <a:pos x="1030" y="76"/>
                  </a:cxn>
                  <a:cxn ang="0">
                    <a:pos x="908" y="26"/>
                  </a:cxn>
                  <a:cxn ang="0">
                    <a:pos x="874" y="12"/>
                  </a:cxn>
                  <a:cxn ang="0">
                    <a:pos x="828" y="0"/>
                  </a:cxn>
                  <a:cxn ang="0">
                    <a:pos x="786" y="10"/>
                  </a:cxn>
                  <a:cxn ang="0">
                    <a:pos x="652" y="72"/>
                  </a:cxn>
                  <a:cxn ang="0">
                    <a:pos x="538" y="132"/>
                  </a:cxn>
                  <a:cxn ang="0">
                    <a:pos x="450" y="196"/>
                  </a:cxn>
                  <a:cxn ang="0">
                    <a:pos x="386" y="252"/>
                  </a:cxn>
                  <a:cxn ang="0">
                    <a:pos x="364" y="260"/>
                  </a:cxn>
                  <a:cxn ang="0">
                    <a:pos x="346" y="256"/>
                  </a:cxn>
                  <a:cxn ang="0">
                    <a:pos x="32" y="868"/>
                  </a:cxn>
                  <a:cxn ang="0">
                    <a:pos x="60" y="892"/>
                  </a:cxn>
                  <a:cxn ang="0">
                    <a:pos x="160" y="1010"/>
                  </a:cxn>
                  <a:cxn ang="0">
                    <a:pos x="188" y="1040"/>
                  </a:cxn>
                  <a:cxn ang="0">
                    <a:pos x="244" y="1076"/>
                  </a:cxn>
                  <a:cxn ang="0">
                    <a:pos x="604" y="1224"/>
                  </a:cxn>
                  <a:cxn ang="0">
                    <a:pos x="1344" y="1530"/>
                  </a:cxn>
                  <a:cxn ang="0">
                    <a:pos x="1394" y="1522"/>
                  </a:cxn>
                  <a:cxn ang="0">
                    <a:pos x="1436" y="1482"/>
                  </a:cxn>
                  <a:cxn ang="0">
                    <a:pos x="1452" y="1450"/>
                  </a:cxn>
                  <a:cxn ang="0">
                    <a:pos x="1460" y="1392"/>
                  </a:cxn>
                  <a:cxn ang="0">
                    <a:pos x="1440" y="1342"/>
                  </a:cxn>
                  <a:cxn ang="0">
                    <a:pos x="708" y="1026"/>
                  </a:cxn>
                  <a:cxn ang="0">
                    <a:pos x="1532" y="1342"/>
                  </a:cxn>
                  <a:cxn ang="0">
                    <a:pos x="1584" y="1344"/>
                  </a:cxn>
                  <a:cxn ang="0">
                    <a:pos x="1632" y="1314"/>
                  </a:cxn>
                  <a:cxn ang="0">
                    <a:pos x="1658" y="1268"/>
                  </a:cxn>
                  <a:cxn ang="0">
                    <a:pos x="1668" y="1226"/>
                  </a:cxn>
                  <a:cxn ang="0">
                    <a:pos x="1656" y="1172"/>
                  </a:cxn>
                  <a:cxn ang="0">
                    <a:pos x="1618" y="1136"/>
                  </a:cxn>
                  <a:cxn ang="0">
                    <a:pos x="1718" y="1148"/>
                  </a:cxn>
                  <a:cxn ang="0">
                    <a:pos x="1752" y="1154"/>
                  </a:cxn>
                  <a:cxn ang="0">
                    <a:pos x="1802" y="1132"/>
                  </a:cxn>
                  <a:cxn ang="0">
                    <a:pos x="1838" y="1084"/>
                  </a:cxn>
                  <a:cxn ang="0">
                    <a:pos x="1848" y="1052"/>
                  </a:cxn>
                  <a:cxn ang="0">
                    <a:pos x="1848" y="994"/>
                  </a:cxn>
                  <a:cxn ang="0">
                    <a:pos x="1818" y="952"/>
                  </a:cxn>
                  <a:cxn ang="0">
                    <a:pos x="956" y="556"/>
                  </a:cxn>
                  <a:cxn ang="0">
                    <a:pos x="1786" y="900"/>
                  </a:cxn>
                  <a:cxn ang="0">
                    <a:pos x="1838" y="890"/>
                  </a:cxn>
                  <a:cxn ang="0">
                    <a:pos x="1880" y="852"/>
                  </a:cxn>
                  <a:cxn ang="0">
                    <a:pos x="1894" y="820"/>
                  </a:cxn>
                  <a:cxn ang="0">
                    <a:pos x="1904" y="760"/>
                  </a:cxn>
                  <a:cxn ang="0">
                    <a:pos x="1884" y="712"/>
                  </a:cxn>
                  <a:cxn ang="0">
                    <a:pos x="1856" y="690"/>
                  </a:cxn>
                </a:cxnLst>
                <a:rect l="0" t="0" r="r" b="b"/>
                <a:pathLst>
                  <a:path w="1904" h="1532">
                    <a:moveTo>
                      <a:pt x="1856" y="690"/>
                    </a:moveTo>
                    <a:lnTo>
                      <a:pt x="1060" y="358"/>
                    </a:lnTo>
                    <a:lnTo>
                      <a:pt x="1080" y="322"/>
                    </a:lnTo>
                    <a:lnTo>
                      <a:pt x="1608" y="542"/>
                    </a:lnTo>
                    <a:lnTo>
                      <a:pt x="1608" y="542"/>
                    </a:lnTo>
                    <a:lnTo>
                      <a:pt x="1622" y="546"/>
                    </a:lnTo>
                    <a:lnTo>
                      <a:pt x="1638" y="546"/>
                    </a:lnTo>
                    <a:lnTo>
                      <a:pt x="1654" y="542"/>
                    </a:lnTo>
                    <a:lnTo>
                      <a:pt x="1668" y="536"/>
                    </a:lnTo>
                    <a:lnTo>
                      <a:pt x="1682" y="526"/>
                    </a:lnTo>
                    <a:lnTo>
                      <a:pt x="1696" y="514"/>
                    </a:lnTo>
                    <a:lnTo>
                      <a:pt x="1706" y="498"/>
                    </a:lnTo>
                    <a:lnTo>
                      <a:pt x="1716" y="480"/>
                    </a:lnTo>
                    <a:lnTo>
                      <a:pt x="1720" y="470"/>
                    </a:lnTo>
                    <a:lnTo>
                      <a:pt x="1720" y="470"/>
                    </a:lnTo>
                    <a:lnTo>
                      <a:pt x="1726" y="452"/>
                    </a:lnTo>
                    <a:lnTo>
                      <a:pt x="1728" y="432"/>
                    </a:lnTo>
                    <a:lnTo>
                      <a:pt x="1728" y="414"/>
                    </a:lnTo>
                    <a:lnTo>
                      <a:pt x="1726" y="398"/>
                    </a:lnTo>
                    <a:lnTo>
                      <a:pt x="1720" y="382"/>
                    </a:lnTo>
                    <a:lnTo>
                      <a:pt x="1712" y="370"/>
                    </a:lnTo>
                    <a:lnTo>
                      <a:pt x="1702" y="358"/>
                    </a:lnTo>
                    <a:lnTo>
                      <a:pt x="1688" y="350"/>
                    </a:lnTo>
                    <a:lnTo>
                      <a:pt x="1030" y="76"/>
                    </a:lnTo>
                    <a:lnTo>
                      <a:pt x="1030" y="76"/>
                    </a:lnTo>
                    <a:lnTo>
                      <a:pt x="966" y="50"/>
                    </a:lnTo>
                    <a:lnTo>
                      <a:pt x="908" y="26"/>
                    </a:lnTo>
                    <a:lnTo>
                      <a:pt x="886" y="16"/>
                    </a:lnTo>
                    <a:lnTo>
                      <a:pt x="886" y="16"/>
                    </a:lnTo>
                    <a:lnTo>
                      <a:pt x="874" y="12"/>
                    </a:lnTo>
                    <a:lnTo>
                      <a:pt x="874" y="12"/>
                    </a:lnTo>
                    <a:lnTo>
                      <a:pt x="846" y="4"/>
                    </a:lnTo>
                    <a:lnTo>
                      <a:pt x="828" y="0"/>
                    </a:lnTo>
                    <a:lnTo>
                      <a:pt x="828" y="0"/>
                    </a:lnTo>
                    <a:lnTo>
                      <a:pt x="810" y="2"/>
                    </a:lnTo>
                    <a:lnTo>
                      <a:pt x="786" y="10"/>
                    </a:lnTo>
                    <a:lnTo>
                      <a:pt x="758" y="20"/>
                    </a:lnTo>
                    <a:lnTo>
                      <a:pt x="724" y="36"/>
                    </a:lnTo>
                    <a:lnTo>
                      <a:pt x="652" y="72"/>
                    </a:lnTo>
                    <a:lnTo>
                      <a:pt x="576" y="112"/>
                    </a:lnTo>
                    <a:lnTo>
                      <a:pt x="576" y="112"/>
                    </a:lnTo>
                    <a:lnTo>
                      <a:pt x="538" y="132"/>
                    </a:lnTo>
                    <a:lnTo>
                      <a:pt x="506" y="154"/>
                    </a:lnTo>
                    <a:lnTo>
                      <a:pt x="476" y="176"/>
                    </a:lnTo>
                    <a:lnTo>
                      <a:pt x="450" y="196"/>
                    </a:lnTo>
                    <a:lnTo>
                      <a:pt x="408" y="230"/>
                    </a:lnTo>
                    <a:lnTo>
                      <a:pt x="386" y="252"/>
                    </a:lnTo>
                    <a:lnTo>
                      <a:pt x="386" y="252"/>
                    </a:lnTo>
                    <a:lnTo>
                      <a:pt x="378" y="256"/>
                    </a:lnTo>
                    <a:lnTo>
                      <a:pt x="372" y="260"/>
                    </a:lnTo>
                    <a:lnTo>
                      <a:pt x="364" y="260"/>
                    </a:lnTo>
                    <a:lnTo>
                      <a:pt x="358" y="260"/>
                    </a:lnTo>
                    <a:lnTo>
                      <a:pt x="348" y="258"/>
                    </a:lnTo>
                    <a:lnTo>
                      <a:pt x="346" y="256"/>
                    </a:lnTo>
                    <a:lnTo>
                      <a:pt x="280" y="232"/>
                    </a:lnTo>
                    <a:lnTo>
                      <a:pt x="0" y="852"/>
                    </a:lnTo>
                    <a:lnTo>
                      <a:pt x="32" y="868"/>
                    </a:lnTo>
                    <a:lnTo>
                      <a:pt x="32" y="868"/>
                    </a:lnTo>
                    <a:lnTo>
                      <a:pt x="44" y="878"/>
                    </a:lnTo>
                    <a:lnTo>
                      <a:pt x="60" y="892"/>
                    </a:lnTo>
                    <a:lnTo>
                      <a:pt x="94" y="928"/>
                    </a:lnTo>
                    <a:lnTo>
                      <a:pt x="130" y="970"/>
                    </a:lnTo>
                    <a:lnTo>
                      <a:pt x="160" y="1010"/>
                    </a:lnTo>
                    <a:lnTo>
                      <a:pt x="160" y="1010"/>
                    </a:lnTo>
                    <a:lnTo>
                      <a:pt x="174" y="1026"/>
                    </a:lnTo>
                    <a:lnTo>
                      <a:pt x="188" y="1040"/>
                    </a:lnTo>
                    <a:lnTo>
                      <a:pt x="204" y="1052"/>
                    </a:lnTo>
                    <a:lnTo>
                      <a:pt x="220" y="1062"/>
                    </a:lnTo>
                    <a:lnTo>
                      <a:pt x="244" y="1076"/>
                    </a:lnTo>
                    <a:lnTo>
                      <a:pt x="254" y="1080"/>
                    </a:lnTo>
                    <a:lnTo>
                      <a:pt x="604" y="1224"/>
                    </a:lnTo>
                    <a:lnTo>
                      <a:pt x="604" y="1224"/>
                    </a:lnTo>
                    <a:lnTo>
                      <a:pt x="1326" y="1526"/>
                    </a:lnTo>
                    <a:lnTo>
                      <a:pt x="1326" y="1526"/>
                    </a:lnTo>
                    <a:lnTo>
                      <a:pt x="1344" y="1530"/>
                    </a:lnTo>
                    <a:lnTo>
                      <a:pt x="1360" y="1532"/>
                    </a:lnTo>
                    <a:lnTo>
                      <a:pt x="1378" y="1528"/>
                    </a:lnTo>
                    <a:lnTo>
                      <a:pt x="1394" y="1522"/>
                    </a:lnTo>
                    <a:lnTo>
                      <a:pt x="1410" y="1510"/>
                    </a:lnTo>
                    <a:lnTo>
                      <a:pt x="1424" y="1498"/>
                    </a:lnTo>
                    <a:lnTo>
                      <a:pt x="1436" y="1482"/>
                    </a:lnTo>
                    <a:lnTo>
                      <a:pt x="1446" y="1462"/>
                    </a:lnTo>
                    <a:lnTo>
                      <a:pt x="1452" y="1450"/>
                    </a:lnTo>
                    <a:lnTo>
                      <a:pt x="1452" y="1450"/>
                    </a:lnTo>
                    <a:lnTo>
                      <a:pt x="1458" y="1430"/>
                    </a:lnTo>
                    <a:lnTo>
                      <a:pt x="1460" y="1410"/>
                    </a:lnTo>
                    <a:lnTo>
                      <a:pt x="1460" y="1392"/>
                    </a:lnTo>
                    <a:lnTo>
                      <a:pt x="1456" y="1372"/>
                    </a:lnTo>
                    <a:lnTo>
                      <a:pt x="1450" y="1356"/>
                    </a:lnTo>
                    <a:lnTo>
                      <a:pt x="1440" y="1342"/>
                    </a:lnTo>
                    <a:lnTo>
                      <a:pt x="1428" y="1330"/>
                    </a:lnTo>
                    <a:lnTo>
                      <a:pt x="1412" y="1320"/>
                    </a:lnTo>
                    <a:lnTo>
                      <a:pt x="708" y="1026"/>
                    </a:lnTo>
                    <a:lnTo>
                      <a:pt x="720" y="1002"/>
                    </a:lnTo>
                    <a:lnTo>
                      <a:pt x="1532" y="1342"/>
                    </a:lnTo>
                    <a:lnTo>
                      <a:pt x="1532" y="1342"/>
                    </a:lnTo>
                    <a:lnTo>
                      <a:pt x="1550" y="1346"/>
                    </a:lnTo>
                    <a:lnTo>
                      <a:pt x="1568" y="1348"/>
                    </a:lnTo>
                    <a:lnTo>
                      <a:pt x="1584" y="1344"/>
                    </a:lnTo>
                    <a:lnTo>
                      <a:pt x="1602" y="1338"/>
                    </a:lnTo>
                    <a:lnTo>
                      <a:pt x="1618" y="1326"/>
                    </a:lnTo>
                    <a:lnTo>
                      <a:pt x="1632" y="1314"/>
                    </a:lnTo>
                    <a:lnTo>
                      <a:pt x="1644" y="1298"/>
                    </a:lnTo>
                    <a:lnTo>
                      <a:pt x="1654" y="1278"/>
                    </a:lnTo>
                    <a:lnTo>
                      <a:pt x="1658" y="1268"/>
                    </a:lnTo>
                    <a:lnTo>
                      <a:pt x="1658" y="1268"/>
                    </a:lnTo>
                    <a:lnTo>
                      <a:pt x="1664" y="1246"/>
                    </a:lnTo>
                    <a:lnTo>
                      <a:pt x="1668" y="1226"/>
                    </a:lnTo>
                    <a:lnTo>
                      <a:pt x="1668" y="1208"/>
                    </a:lnTo>
                    <a:lnTo>
                      <a:pt x="1664" y="1188"/>
                    </a:lnTo>
                    <a:lnTo>
                      <a:pt x="1656" y="1172"/>
                    </a:lnTo>
                    <a:lnTo>
                      <a:pt x="1646" y="1158"/>
                    </a:lnTo>
                    <a:lnTo>
                      <a:pt x="1634" y="1146"/>
                    </a:lnTo>
                    <a:lnTo>
                      <a:pt x="1618" y="1136"/>
                    </a:lnTo>
                    <a:lnTo>
                      <a:pt x="824" y="806"/>
                    </a:lnTo>
                    <a:lnTo>
                      <a:pt x="838" y="780"/>
                    </a:lnTo>
                    <a:lnTo>
                      <a:pt x="1718" y="1148"/>
                    </a:lnTo>
                    <a:lnTo>
                      <a:pt x="1718" y="1148"/>
                    </a:lnTo>
                    <a:lnTo>
                      <a:pt x="1734" y="1152"/>
                    </a:lnTo>
                    <a:lnTo>
                      <a:pt x="1752" y="1154"/>
                    </a:lnTo>
                    <a:lnTo>
                      <a:pt x="1768" y="1150"/>
                    </a:lnTo>
                    <a:lnTo>
                      <a:pt x="1786" y="1144"/>
                    </a:lnTo>
                    <a:lnTo>
                      <a:pt x="1802" y="1132"/>
                    </a:lnTo>
                    <a:lnTo>
                      <a:pt x="1816" y="1120"/>
                    </a:lnTo>
                    <a:lnTo>
                      <a:pt x="1828" y="1104"/>
                    </a:lnTo>
                    <a:lnTo>
                      <a:pt x="1838" y="1084"/>
                    </a:lnTo>
                    <a:lnTo>
                      <a:pt x="1842" y="1074"/>
                    </a:lnTo>
                    <a:lnTo>
                      <a:pt x="1842" y="1074"/>
                    </a:lnTo>
                    <a:lnTo>
                      <a:pt x="1848" y="1052"/>
                    </a:lnTo>
                    <a:lnTo>
                      <a:pt x="1852" y="1032"/>
                    </a:lnTo>
                    <a:lnTo>
                      <a:pt x="1852" y="1014"/>
                    </a:lnTo>
                    <a:lnTo>
                      <a:pt x="1848" y="994"/>
                    </a:lnTo>
                    <a:lnTo>
                      <a:pt x="1840" y="978"/>
                    </a:lnTo>
                    <a:lnTo>
                      <a:pt x="1830" y="964"/>
                    </a:lnTo>
                    <a:lnTo>
                      <a:pt x="1818" y="952"/>
                    </a:lnTo>
                    <a:lnTo>
                      <a:pt x="1802" y="942"/>
                    </a:lnTo>
                    <a:lnTo>
                      <a:pt x="942" y="584"/>
                    </a:lnTo>
                    <a:lnTo>
                      <a:pt x="956" y="556"/>
                    </a:lnTo>
                    <a:lnTo>
                      <a:pt x="1770" y="896"/>
                    </a:lnTo>
                    <a:lnTo>
                      <a:pt x="1770" y="896"/>
                    </a:lnTo>
                    <a:lnTo>
                      <a:pt x="1786" y="900"/>
                    </a:lnTo>
                    <a:lnTo>
                      <a:pt x="1804" y="902"/>
                    </a:lnTo>
                    <a:lnTo>
                      <a:pt x="1822" y="898"/>
                    </a:lnTo>
                    <a:lnTo>
                      <a:pt x="1838" y="890"/>
                    </a:lnTo>
                    <a:lnTo>
                      <a:pt x="1854" y="880"/>
                    </a:lnTo>
                    <a:lnTo>
                      <a:pt x="1868" y="868"/>
                    </a:lnTo>
                    <a:lnTo>
                      <a:pt x="1880" y="852"/>
                    </a:lnTo>
                    <a:lnTo>
                      <a:pt x="1890" y="832"/>
                    </a:lnTo>
                    <a:lnTo>
                      <a:pt x="1894" y="820"/>
                    </a:lnTo>
                    <a:lnTo>
                      <a:pt x="1894" y="820"/>
                    </a:lnTo>
                    <a:lnTo>
                      <a:pt x="1902" y="800"/>
                    </a:lnTo>
                    <a:lnTo>
                      <a:pt x="1904" y="780"/>
                    </a:lnTo>
                    <a:lnTo>
                      <a:pt x="1904" y="760"/>
                    </a:lnTo>
                    <a:lnTo>
                      <a:pt x="1900" y="742"/>
                    </a:lnTo>
                    <a:lnTo>
                      <a:pt x="1894" y="726"/>
                    </a:lnTo>
                    <a:lnTo>
                      <a:pt x="1884" y="712"/>
                    </a:lnTo>
                    <a:lnTo>
                      <a:pt x="1870" y="700"/>
                    </a:lnTo>
                    <a:lnTo>
                      <a:pt x="1856" y="690"/>
                    </a:lnTo>
                    <a:lnTo>
                      <a:pt x="1856" y="690"/>
                    </a:lnTo>
                    <a:close/>
                  </a:path>
                </a:pathLst>
              </a:custGeom>
              <a:solidFill>
                <a:srgbClr val="EFC791"/>
              </a:solidFill>
              <a:ln w="9525">
                <a:noFill/>
                <a:round/>
                <a:headEnd/>
                <a:tailEnd/>
              </a:ln>
              <a:effectLst>
                <a:outerShdw blurRad="50800" dist="12700" dir="16200000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4" name="그룹 170"/>
              <p:cNvGrpSpPr/>
              <p:nvPr/>
            </p:nvGrpSpPr>
            <p:grpSpPr>
              <a:xfrm>
                <a:off x="-190310" y="1472424"/>
                <a:ext cx="2729011" cy="2459166"/>
                <a:chOff x="-190310" y="1472424"/>
                <a:chExt cx="2729011" cy="2459166"/>
              </a:xfrm>
            </p:grpSpPr>
            <p:grpSp>
              <p:nvGrpSpPr>
                <p:cNvPr id="45" name="그룹 169"/>
                <p:cNvGrpSpPr/>
                <p:nvPr/>
              </p:nvGrpSpPr>
              <p:grpSpPr>
                <a:xfrm>
                  <a:off x="-190310" y="1472424"/>
                  <a:ext cx="2729011" cy="2459166"/>
                  <a:chOff x="-190310" y="1472424"/>
                  <a:chExt cx="2729011" cy="2459166"/>
                </a:xfrm>
              </p:grpSpPr>
              <p:grpSp>
                <p:nvGrpSpPr>
                  <p:cNvPr id="49" name="그룹 154"/>
                  <p:cNvGrpSpPr/>
                  <p:nvPr/>
                </p:nvGrpSpPr>
                <p:grpSpPr>
                  <a:xfrm>
                    <a:off x="511468" y="2209413"/>
                    <a:ext cx="444671" cy="674418"/>
                    <a:chOff x="-1225550" y="2987675"/>
                    <a:chExt cx="762000" cy="1155700"/>
                  </a:xfrm>
                </p:grpSpPr>
                <p:sp>
                  <p:nvSpPr>
                    <p:cNvPr id="59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-1225550" y="2987675"/>
                      <a:ext cx="762000" cy="1155700"/>
                    </a:xfrm>
                    <a:custGeom>
                      <a:avLst/>
                      <a:gdLst/>
                      <a:ahLst/>
                      <a:cxnLst>
                        <a:cxn ang="0">
                          <a:pos x="400" y="0"/>
                        </a:cxn>
                        <a:cxn ang="0">
                          <a:pos x="480" y="24"/>
                        </a:cxn>
                        <a:cxn ang="0">
                          <a:pos x="172" y="728"/>
                        </a:cxn>
                        <a:cxn ang="0">
                          <a:pos x="0" y="660"/>
                        </a:cxn>
                        <a:cxn ang="0">
                          <a:pos x="400" y="0"/>
                        </a:cxn>
                      </a:cxnLst>
                      <a:rect l="0" t="0" r="r" b="b"/>
                      <a:pathLst>
                        <a:path w="480" h="728">
                          <a:moveTo>
                            <a:pt x="400" y="0"/>
                          </a:moveTo>
                          <a:lnTo>
                            <a:pt x="480" y="24"/>
                          </a:lnTo>
                          <a:lnTo>
                            <a:pt x="172" y="728"/>
                          </a:lnTo>
                          <a:lnTo>
                            <a:pt x="0" y="660"/>
                          </a:lnTo>
                          <a:lnTo>
                            <a:pt x="400" y="0"/>
                          </a:lnTo>
                          <a:close/>
                        </a:path>
                      </a:pathLst>
                    </a:custGeom>
                    <a:solidFill>
                      <a:srgbClr val="A3CED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0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-1082675" y="3965575"/>
                      <a:ext cx="107950" cy="107950"/>
                    </a:xfrm>
                    <a:custGeom>
                      <a:avLst/>
                      <a:gdLst/>
                      <a:ahLst/>
                      <a:cxnLst>
                        <a:cxn ang="0">
                          <a:pos x="68" y="34"/>
                        </a:cxn>
                        <a:cxn ang="0">
                          <a:pos x="68" y="34"/>
                        </a:cxn>
                        <a:cxn ang="0">
                          <a:pos x="68" y="40"/>
                        </a:cxn>
                        <a:cxn ang="0">
                          <a:pos x="66" y="48"/>
                        </a:cxn>
                        <a:cxn ang="0">
                          <a:pos x="62" y="54"/>
                        </a:cxn>
                        <a:cxn ang="0">
                          <a:pos x="58" y="58"/>
                        </a:cxn>
                        <a:cxn ang="0">
                          <a:pos x="54" y="62"/>
                        </a:cxn>
                        <a:cxn ang="0">
                          <a:pos x="48" y="66"/>
                        </a:cxn>
                        <a:cxn ang="0">
                          <a:pos x="40" y="68"/>
                        </a:cxn>
                        <a:cxn ang="0">
                          <a:pos x="34" y="68"/>
                        </a:cxn>
                        <a:cxn ang="0">
                          <a:pos x="34" y="68"/>
                        </a:cxn>
                        <a:cxn ang="0">
                          <a:pos x="28" y="68"/>
                        </a:cxn>
                        <a:cxn ang="0">
                          <a:pos x="20" y="66"/>
                        </a:cxn>
                        <a:cxn ang="0">
                          <a:pos x="14" y="62"/>
                        </a:cxn>
                        <a:cxn ang="0">
                          <a:pos x="10" y="58"/>
                        </a:cxn>
                        <a:cxn ang="0">
                          <a:pos x="6" y="54"/>
                        </a:cxn>
                        <a:cxn ang="0">
                          <a:pos x="2" y="48"/>
                        </a:cxn>
                        <a:cxn ang="0">
                          <a:pos x="0" y="40"/>
                        </a:cxn>
                        <a:cxn ang="0">
                          <a:pos x="0" y="34"/>
                        </a:cxn>
                        <a:cxn ang="0">
                          <a:pos x="0" y="34"/>
                        </a:cxn>
                        <a:cxn ang="0">
                          <a:pos x="0" y="28"/>
                        </a:cxn>
                        <a:cxn ang="0">
                          <a:pos x="2" y="20"/>
                        </a:cxn>
                        <a:cxn ang="0">
                          <a:pos x="6" y="14"/>
                        </a:cxn>
                        <a:cxn ang="0">
                          <a:pos x="10" y="10"/>
                        </a:cxn>
                        <a:cxn ang="0">
                          <a:pos x="14" y="6"/>
                        </a:cxn>
                        <a:cxn ang="0">
                          <a:pos x="20" y="2"/>
                        </a:cxn>
                        <a:cxn ang="0">
                          <a:pos x="28" y="0"/>
                        </a:cxn>
                        <a:cxn ang="0">
                          <a:pos x="34" y="0"/>
                        </a:cxn>
                        <a:cxn ang="0">
                          <a:pos x="34" y="0"/>
                        </a:cxn>
                        <a:cxn ang="0">
                          <a:pos x="40" y="0"/>
                        </a:cxn>
                        <a:cxn ang="0">
                          <a:pos x="48" y="2"/>
                        </a:cxn>
                        <a:cxn ang="0">
                          <a:pos x="54" y="6"/>
                        </a:cxn>
                        <a:cxn ang="0">
                          <a:pos x="58" y="10"/>
                        </a:cxn>
                        <a:cxn ang="0">
                          <a:pos x="62" y="14"/>
                        </a:cxn>
                        <a:cxn ang="0">
                          <a:pos x="66" y="20"/>
                        </a:cxn>
                        <a:cxn ang="0">
                          <a:pos x="68" y="28"/>
                        </a:cxn>
                        <a:cxn ang="0">
                          <a:pos x="68" y="34"/>
                        </a:cxn>
                        <a:cxn ang="0">
                          <a:pos x="68" y="34"/>
                        </a:cxn>
                      </a:cxnLst>
                      <a:rect l="0" t="0" r="r" b="b"/>
                      <a:pathLst>
                        <a:path w="68" h="68">
                          <a:moveTo>
                            <a:pt x="68" y="34"/>
                          </a:moveTo>
                          <a:lnTo>
                            <a:pt x="68" y="34"/>
                          </a:lnTo>
                          <a:lnTo>
                            <a:pt x="68" y="40"/>
                          </a:lnTo>
                          <a:lnTo>
                            <a:pt x="66" y="48"/>
                          </a:lnTo>
                          <a:lnTo>
                            <a:pt x="62" y="54"/>
                          </a:lnTo>
                          <a:lnTo>
                            <a:pt x="58" y="58"/>
                          </a:lnTo>
                          <a:lnTo>
                            <a:pt x="54" y="62"/>
                          </a:lnTo>
                          <a:lnTo>
                            <a:pt x="48" y="66"/>
                          </a:lnTo>
                          <a:lnTo>
                            <a:pt x="40" y="68"/>
                          </a:lnTo>
                          <a:lnTo>
                            <a:pt x="34" y="68"/>
                          </a:lnTo>
                          <a:lnTo>
                            <a:pt x="34" y="68"/>
                          </a:lnTo>
                          <a:lnTo>
                            <a:pt x="28" y="68"/>
                          </a:lnTo>
                          <a:lnTo>
                            <a:pt x="20" y="66"/>
                          </a:lnTo>
                          <a:lnTo>
                            <a:pt x="14" y="62"/>
                          </a:lnTo>
                          <a:lnTo>
                            <a:pt x="10" y="58"/>
                          </a:lnTo>
                          <a:lnTo>
                            <a:pt x="6" y="54"/>
                          </a:lnTo>
                          <a:lnTo>
                            <a:pt x="2" y="48"/>
                          </a:lnTo>
                          <a:lnTo>
                            <a:pt x="0" y="40"/>
                          </a:lnTo>
                          <a:lnTo>
                            <a:pt x="0" y="34"/>
                          </a:lnTo>
                          <a:lnTo>
                            <a:pt x="0" y="34"/>
                          </a:lnTo>
                          <a:lnTo>
                            <a:pt x="0" y="28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8" y="0"/>
                          </a:lnTo>
                          <a:lnTo>
                            <a:pt x="34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8" y="2"/>
                          </a:lnTo>
                          <a:lnTo>
                            <a:pt x="54" y="6"/>
                          </a:lnTo>
                          <a:lnTo>
                            <a:pt x="58" y="10"/>
                          </a:lnTo>
                          <a:lnTo>
                            <a:pt x="62" y="14"/>
                          </a:lnTo>
                          <a:lnTo>
                            <a:pt x="66" y="20"/>
                          </a:lnTo>
                          <a:lnTo>
                            <a:pt x="68" y="28"/>
                          </a:lnTo>
                          <a:lnTo>
                            <a:pt x="68" y="34"/>
                          </a:lnTo>
                          <a:lnTo>
                            <a:pt x="68" y="3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  <p:grpSp>
                <p:nvGrpSpPr>
                  <p:cNvPr id="50" name="그룹 151"/>
                  <p:cNvGrpSpPr/>
                  <p:nvPr/>
                </p:nvGrpSpPr>
                <p:grpSpPr>
                  <a:xfrm>
                    <a:off x="679758" y="1472424"/>
                    <a:ext cx="1858943" cy="2459166"/>
                    <a:chOff x="3308350" y="1076325"/>
                    <a:chExt cx="2025650" cy="2679700"/>
                  </a:xfrm>
                </p:grpSpPr>
                <p:sp>
                  <p:nvSpPr>
                    <p:cNvPr id="55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3308350" y="1076325"/>
                      <a:ext cx="2025650" cy="2679700"/>
                    </a:xfrm>
                    <a:custGeom>
                      <a:avLst/>
                      <a:gdLst/>
                      <a:ahLst/>
                      <a:cxnLst>
                        <a:cxn ang="0">
                          <a:pos x="742" y="1636"/>
                        </a:cxn>
                        <a:cxn ang="0">
                          <a:pos x="742" y="1636"/>
                        </a:cxn>
                        <a:cxn ang="0">
                          <a:pos x="734" y="1650"/>
                        </a:cxn>
                        <a:cxn ang="0">
                          <a:pos x="726" y="1662"/>
                        </a:cxn>
                        <a:cxn ang="0">
                          <a:pos x="714" y="1672"/>
                        </a:cxn>
                        <a:cxn ang="0">
                          <a:pos x="702" y="1680"/>
                        </a:cxn>
                        <a:cxn ang="0">
                          <a:pos x="690" y="1686"/>
                        </a:cxn>
                        <a:cxn ang="0">
                          <a:pos x="676" y="1688"/>
                        </a:cxn>
                        <a:cxn ang="0">
                          <a:pos x="664" y="1688"/>
                        </a:cxn>
                        <a:cxn ang="0">
                          <a:pos x="650" y="1684"/>
                        </a:cxn>
                        <a:cxn ang="0">
                          <a:pos x="36" y="1432"/>
                        </a:cxn>
                        <a:cxn ang="0">
                          <a:pos x="36" y="1432"/>
                        </a:cxn>
                        <a:cxn ang="0">
                          <a:pos x="26" y="1426"/>
                        </a:cxn>
                        <a:cxn ang="0">
                          <a:pos x="16" y="1416"/>
                        </a:cxn>
                        <a:cxn ang="0">
                          <a:pos x="8" y="1406"/>
                        </a:cxn>
                        <a:cxn ang="0">
                          <a:pos x="2" y="1394"/>
                        </a:cxn>
                        <a:cxn ang="0">
                          <a:pos x="0" y="1380"/>
                        </a:cxn>
                        <a:cxn ang="0">
                          <a:pos x="0" y="1364"/>
                        </a:cxn>
                        <a:cxn ang="0">
                          <a:pos x="2" y="1350"/>
                        </a:cxn>
                        <a:cxn ang="0">
                          <a:pos x="6" y="1334"/>
                        </a:cxn>
                        <a:cxn ang="0">
                          <a:pos x="532" y="52"/>
                        </a:cxn>
                        <a:cxn ang="0">
                          <a:pos x="532" y="52"/>
                        </a:cxn>
                        <a:cxn ang="0">
                          <a:pos x="540" y="38"/>
                        </a:cxn>
                        <a:cxn ang="0">
                          <a:pos x="550" y="26"/>
                        </a:cxn>
                        <a:cxn ang="0">
                          <a:pos x="560" y="16"/>
                        </a:cxn>
                        <a:cxn ang="0">
                          <a:pos x="572" y="8"/>
                        </a:cxn>
                        <a:cxn ang="0">
                          <a:pos x="584" y="2"/>
                        </a:cxn>
                        <a:cxn ang="0">
                          <a:pos x="598" y="0"/>
                        </a:cxn>
                        <a:cxn ang="0">
                          <a:pos x="610" y="0"/>
                        </a:cxn>
                        <a:cxn ang="0">
                          <a:pos x="624" y="4"/>
                        </a:cxn>
                        <a:cxn ang="0">
                          <a:pos x="1238" y="256"/>
                        </a:cxn>
                        <a:cxn ang="0">
                          <a:pos x="1238" y="256"/>
                        </a:cxn>
                        <a:cxn ang="0">
                          <a:pos x="1250" y="262"/>
                        </a:cxn>
                        <a:cxn ang="0">
                          <a:pos x="1260" y="272"/>
                        </a:cxn>
                        <a:cxn ang="0">
                          <a:pos x="1266" y="282"/>
                        </a:cxn>
                        <a:cxn ang="0">
                          <a:pos x="1272" y="296"/>
                        </a:cxn>
                        <a:cxn ang="0">
                          <a:pos x="1274" y="310"/>
                        </a:cxn>
                        <a:cxn ang="0">
                          <a:pos x="1276" y="324"/>
                        </a:cxn>
                        <a:cxn ang="0">
                          <a:pos x="1274" y="340"/>
                        </a:cxn>
                        <a:cxn ang="0">
                          <a:pos x="1268" y="354"/>
                        </a:cxn>
                        <a:cxn ang="0">
                          <a:pos x="742" y="1636"/>
                        </a:cxn>
                      </a:cxnLst>
                      <a:rect l="0" t="0" r="r" b="b"/>
                      <a:pathLst>
                        <a:path w="1276" h="1688">
                          <a:moveTo>
                            <a:pt x="742" y="1636"/>
                          </a:moveTo>
                          <a:lnTo>
                            <a:pt x="742" y="1636"/>
                          </a:lnTo>
                          <a:lnTo>
                            <a:pt x="734" y="1650"/>
                          </a:lnTo>
                          <a:lnTo>
                            <a:pt x="726" y="1662"/>
                          </a:lnTo>
                          <a:lnTo>
                            <a:pt x="714" y="1672"/>
                          </a:lnTo>
                          <a:lnTo>
                            <a:pt x="702" y="1680"/>
                          </a:lnTo>
                          <a:lnTo>
                            <a:pt x="690" y="1686"/>
                          </a:lnTo>
                          <a:lnTo>
                            <a:pt x="676" y="1688"/>
                          </a:lnTo>
                          <a:lnTo>
                            <a:pt x="664" y="1688"/>
                          </a:lnTo>
                          <a:lnTo>
                            <a:pt x="650" y="1684"/>
                          </a:lnTo>
                          <a:lnTo>
                            <a:pt x="36" y="1432"/>
                          </a:lnTo>
                          <a:lnTo>
                            <a:pt x="36" y="1432"/>
                          </a:lnTo>
                          <a:lnTo>
                            <a:pt x="26" y="1426"/>
                          </a:lnTo>
                          <a:lnTo>
                            <a:pt x="16" y="1416"/>
                          </a:lnTo>
                          <a:lnTo>
                            <a:pt x="8" y="1406"/>
                          </a:lnTo>
                          <a:lnTo>
                            <a:pt x="2" y="1394"/>
                          </a:lnTo>
                          <a:lnTo>
                            <a:pt x="0" y="1380"/>
                          </a:lnTo>
                          <a:lnTo>
                            <a:pt x="0" y="1364"/>
                          </a:lnTo>
                          <a:lnTo>
                            <a:pt x="2" y="1350"/>
                          </a:lnTo>
                          <a:lnTo>
                            <a:pt x="6" y="1334"/>
                          </a:lnTo>
                          <a:lnTo>
                            <a:pt x="532" y="52"/>
                          </a:lnTo>
                          <a:lnTo>
                            <a:pt x="532" y="52"/>
                          </a:lnTo>
                          <a:lnTo>
                            <a:pt x="540" y="38"/>
                          </a:lnTo>
                          <a:lnTo>
                            <a:pt x="550" y="26"/>
                          </a:lnTo>
                          <a:lnTo>
                            <a:pt x="560" y="16"/>
                          </a:lnTo>
                          <a:lnTo>
                            <a:pt x="572" y="8"/>
                          </a:lnTo>
                          <a:lnTo>
                            <a:pt x="584" y="2"/>
                          </a:lnTo>
                          <a:lnTo>
                            <a:pt x="598" y="0"/>
                          </a:lnTo>
                          <a:lnTo>
                            <a:pt x="610" y="0"/>
                          </a:lnTo>
                          <a:lnTo>
                            <a:pt x="624" y="4"/>
                          </a:lnTo>
                          <a:lnTo>
                            <a:pt x="1238" y="256"/>
                          </a:lnTo>
                          <a:lnTo>
                            <a:pt x="1238" y="256"/>
                          </a:lnTo>
                          <a:lnTo>
                            <a:pt x="1250" y="262"/>
                          </a:lnTo>
                          <a:lnTo>
                            <a:pt x="1260" y="272"/>
                          </a:lnTo>
                          <a:lnTo>
                            <a:pt x="1266" y="282"/>
                          </a:lnTo>
                          <a:lnTo>
                            <a:pt x="1272" y="296"/>
                          </a:lnTo>
                          <a:lnTo>
                            <a:pt x="1274" y="310"/>
                          </a:lnTo>
                          <a:lnTo>
                            <a:pt x="1276" y="324"/>
                          </a:lnTo>
                          <a:lnTo>
                            <a:pt x="1274" y="340"/>
                          </a:lnTo>
                          <a:lnTo>
                            <a:pt x="1268" y="354"/>
                          </a:lnTo>
                          <a:lnTo>
                            <a:pt x="742" y="1636"/>
                          </a:lnTo>
                          <a:close/>
                        </a:path>
                      </a:pathLst>
                    </a:custGeom>
                    <a:solidFill>
                      <a:srgbClr val="33333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6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3489325" y="1390650"/>
                      <a:ext cx="1682750" cy="2003425"/>
                    </a:xfrm>
                    <a:custGeom>
                      <a:avLst/>
                      <a:gdLst/>
                      <a:ahLst/>
                      <a:cxnLst>
                        <a:cxn ang="0">
                          <a:pos x="680" y="1228"/>
                        </a:cxn>
                        <a:cxn ang="0">
                          <a:pos x="680" y="1228"/>
                        </a:cxn>
                        <a:cxn ang="0">
                          <a:pos x="674" y="1238"/>
                        </a:cxn>
                        <a:cxn ang="0">
                          <a:pos x="668" y="1246"/>
                        </a:cxn>
                        <a:cxn ang="0">
                          <a:pos x="658" y="1254"/>
                        </a:cxn>
                        <a:cxn ang="0">
                          <a:pos x="648" y="1258"/>
                        </a:cxn>
                        <a:cxn ang="0">
                          <a:pos x="638" y="1262"/>
                        </a:cxn>
                        <a:cxn ang="0">
                          <a:pos x="626" y="1262"/>
                        </a:cxn>
                        <a:cxn ang="0">
                          <a:pos x="614" y="1260"/>
                        </a:cxn>
                        <a:cxn ang="0">
                          <a:pos x="602" y="1258"/>
                        </a:cxn>
                        <a:cxn ang="0">
                          <a:pos x="38" y="1026"/>
                        </a:cxn>
                        <a:cxn ang="0">
                          <a:pos x="38" y="1026"/>
                        </a:cxn>
                        <a:cxn ang="0">
                          <a:pos x="26" y="1020"/>
                        </a:cxn>
                        <a:cxn ang="0">
                          <a:pos x="18" y="1012"/>
                        </a:cxn>
                        <a:cxn ang="0">
                          <a:pos x="10" y="1004"/>
                        </a:cxn>
                        <a:cxn ang="0">
                          <a:pos x="4" y="994"/>
                        </a:cxn>
                        <a:cxn ang="0">
                          <a:pos x="0" y="984"/>
                        </a:cxn>
                        <a:cxn ang="0">
                          <a:pos x="0" y="972"/>
                        </a:cxn>
                        <a:cxn ang="0">
                          <a:pos x="0" y="960"/>
                        </a:cxn>
                        <a:cxn ang="0">
                          <a:pos x="4" y="950"/>
                        </a:cxn>
                        <a:cxn ang="0">
                          <a:pos x="380" y="34"/>
                        </a:cxn>
                        <a:cxn ang="0">
                          <a:pos x="380" y="34"/>
                        </a:cxn>
                        <a:cxn ang="0">
                          <a:pos x="384" y="24"/>
                        </a:cxn>
                        <a:cxn ang="0">
                          <a:pos x="392" y="16"/>
                        </a:cxn>
                        <a:cxn ang="0">
                          <a:pos x="400" y="10"/>
                        </a:cxn>
                        <a:cxn ang="0">
                          <a:pos x="412" y="4"/>
                        </a:cxn>
                        <a:cxn ang="0">
                          <a:pos x="422" y="2"/>
                        </a:cxn>
                        <a:cxn ang="0">
                          <a:pos x="434" y="0"/>
                        </a:cxn>
                        <a:cxn ang="0">
                          <a:pos x="446" y="2"/>
                        </a:cxn>
                        <a:cxn ang="0">
                          <a:pos x="456" y="6"/>
                        </a:cxn>
                        <a:cxn ang="0">
                          <a:pos x="1022" y="238"/>
                        </a:cxn>
                        <a:cxn ang="0">
                          <a:pos x="1022" y="238"/>
                        </a:cxn>
                        <a:cxn ang="0">
                          <a:pos x="1032" y="242"/>
                        </a:cxn>
                        <a:cxn ang="0">
                          <a:pos x="1042" y="250"/>
                        </a:cxn>
                        <a:cxn ang="0">
                          <a:pos x="1050" y="258"/>
                        </a:cxn>
                        <a:cxn ang="0">
                          <a:pos x="1054" y="268"/>
                        </a:cxn>
                        <a:cxn ang="0">
                          <a:pos x="1058" y="280"/>
                        </a:cxn>
                        <a:cxn ang="0">
                          <a:pos x="1060" y="290"/>
                        </a:cxn>
                        <a:cxn ang="0">
                          <a:pos x="1060" y="302"/>
                        </a:cxn>
                        <a:cxn ang="0">
                          <a:pos x="1056" y="312"/>
                        </a:cxn>
                        <a:cxn ang="0">
                          <a:pos x="680" y="1228"/>
                        </a:cxn>
                      </a:cxnLst>
                      <a:rect l="0" t="0" r="r" b="b"/>
                      <a:pathLst>
                        <a:path w="1060" h="1262">
                          <a:moveTo>
                            <a:pt x="680" y="1228"/>
                          </a:moveTo>
                          <a:lnTo>
                            <a:pt x="680" y="1228"/>
                          </a:lnTo>
                          <a:lnTo>
                            <a:pt x="674" y="1238"/>
                          </a:lnTo>
                          <a:lnTo>
                            <a:pt x="668" y="1246"/>
                          </a:lnTo>
                          <a:lnTo>
                            <a:pt x="658" y="1254"/>
                          </a:lnTo>
                          <a:lnTo>
                            <a:pt x="648" y="1258"/>
                          </a:lnTo>
                          <a:lnTo>
                            <a:pt x="638" y="1262"/>
                          </a:lnTo>
                          <a:lnTo>
                            <a:pt x="626" y="1262"/>
                          </a:lnTo>
                          <a:lnTo>
                            <a:pt x="614" y="1260"/>
                          </a:lnTo>
                          <a:lnTo>
                            <a:pt x="602" y="1258"/>
                          </a:lnTo>
                          <a:lnTo>
                            <a:pt x="38" y="1026"/>
                          </a:lnTo>
                          <a:lnTo>
                            <a:pt x="38" y="1026"/>
                          </a:lnTo>
                          <a:lnTo>
                            <a:pt x="26" y="1020"/>
                          </a:lnTo>
                          <a:lnTo>
                            <a:pt x="18" y="1012"/>
                          </a:lnTo>
                          <a:lnTo>
                            <a:pt x="10" y="1004"/>
                          </a:lnTo>
                          <a:lnTo>
                            <a:pt x="4" y="994"/>
                          </a:lnTo>
                          <a:lnTo>
                            <a:pt x="0" y="984"/>
                          </a:lnTo>
                          <a:lnTo>
                            <a:pt x="0" y="972"/>
                          </a:lnTo>
                          <a:lnTo>
                            <a:pt x="0" y="960"/>
                          </a:lnTo>
                          <a:lnTo>
                            <a:pt x="4" y="950"/>
                          </a:lnTo>
                          <a:lnTo>
                            <a:pt x="380" y="34"/>
                          </a:lnTo>
                          <a:lnTo>
                            <a:pt x="380" y="34"/>
                          </a:lnTo>
                          <a:lnTo>
                            <a:pt x="384" y="24"/>
                          </a:lnTo>
                          <a:lnTo>
                            <a:pt x="392" y="16"/>
                          </a:lnTo>
                          <a:lnTo>
                            <a:pt x="400" y="10"/>
                          </a:lnTo>
                          <a:lnTo>
                            <a:pt x="412" y="4"/>
                          </a:lnTo>
                          <a:lnTo>
                            <a:pt x="422" y="2"/>
                          </a:lnTo>
                          <a:lnTo>
                            <a:pt x="434" y="0"/>
                          </a:lnTo>
                          <a:lnTo>
                            <a:pt x="446" y="2"/>
                          </a:lnTo>
                          <a:lnTo>
                            <a:pt x="456" y="6"/>
                          </a:lnTo>
                          <a:lnTo>
                            <a:pt x="1022" y="238"/>
                          </a:lnTo>
                          <a:lnTo>
                            <a:pt x="1022" y="238"/>
                          </a:lnTo>
                          <a:lnTo>
                            <a:pt x="1032" y="242"/>
                          </a:lnTo>
                          <a:lnTo>
                            <a:pt x="1042" y="250"/>
                          </a:lnTo>
                          <a:lnTo>
                            <a:pt x="1050" y="258"/>
                          </a:lnTo>
                          <a:lnTo>
                            <a:pt x="1054" y="268"/>
                          </a:lnTo>
                          <a:lnTo>
                            <a:pt x="1058" y="280"/>
                          </a:lnTo>
                          <a:lnTo>
                            <a:pt x="1060" y="290"/>
                          </a:lnTo>
                          <a:lnTo>
                            <a:pt x="1060" y="302"/>
                          </a:lnTo>
                          <a:lnTo>
                            <a:pt x="1056" y="312"/>
                          </a:lnTo>
                          <a:lnTo>
                            <a:pt x="680" y="122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7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4537075" y="1330325"/>
                      <a:ext cx="381000" cy="206375"/>
                    </a:xfrm>
                    <a:custGeom>
                      <a:avLst/>
                      <a:gdLst/>
                      <a:ahLst/>
                      <a:cxnLst>
                        <a:cxn ang="0">
                          <a:pos x="238" y="114"/>
                        </a:cxn>
                        <a:cxn ang="0">
                          <a:pos x="238" y="114"/>
                        </a:cxn>
                        <a:cxn ang="0">
                          <a:pos x="234" y="122"/>
                        </a:cxn>
                        <a:cxn ang="0">
                          <a:pos x="224" y="128"/>
                        </a:cxn>
                        <a:cxn ang="0">
                          <a:pos x="216" y="130"/>
                        </a:cxn>
                        <a:cxn ang="0">
                          <a:pos x="204" y="128"/>
                        </a:cxn>
                        <a:cxn ang="0">
                          <a:pos x="16" y="50"/>
                        </a:cxn>
                        <a:cxn ang="0">
                          <a:pos x="16" y="50"/>
                        </a:cxn>
                        <a:cxn ang="0">
                          <a:pos x="8" y="44"/>
                        </a:cxn>
                        <a:cxn ang="0">
                          <a:pos x="2" y="36"/>
                        </a:cxn>
                        <a:cxn ang="0">
                          <a:pos x="0" y="2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8" y="8"/>
                        </a:cxn>
                        <a:cxn ang="0">
                          <a:pos x="16" y="2"/>
                        </a:cxn>
                        <a:cxn ang="0">
                          <a:pos x="26" y="0"/>
                        </a:cxn>
                        <a:cxn ang="0">
                          <a:pos x="36" y="2"/>
                        </a:cxn>
                        <a:cxn ang="0">
                          <a:pos x="224" y="80"/>
                        </a:cxn>
                        <a:cxn ang="0">
                          <a:pos x="224" y="80"/>
                        </a:cxn>
                        <a:cxn ang="0">
                          <a:pos x="234" y="86"/>
                        </a:cxn>
                        <a:cxn ang="0">
                          <a:pos x="238" y="94"/>
                        </a:cxn>
                        <a:cxn ang="0">
                          <a:pos x="240" y="104"/>
                        </a:cxn>
                        <a:cxn ang="0">
                          <a:pos x="238" y="114"/>
                        </a:cxn>
                        <a:cxn ang="0">
                          <a:pos x="238" y="114"/>
                        </a:cxn>
                      </a:cxnLst>
                      <a:rect l="0" t="0" r="r" b="b"/>
                      <a:pathLst>
                        <a:path w="240" h="130">
                          <a:moveTo>
                            <a:pt x="238" y="114"/>
                          </a:moveTo>
                          <a:lnTo>
                            <a:pt x="238" y="114"/>
                          </a:lnTo>
                          <a:lnTo>
                            <a:pt x="234" y="122"/>
                          </a:lnTo>
                          <a:lnTo>
                            <a:pt x="224" y="128"/>
                          </a:lnTo>
                          <a:lnTo>
                            <a:pt x="216" y="130"/>
                          </a:lnTo>
                          <a:lnTo>
                            <a:pt x="204" y="128"/>
                          </a:lnTo>
                          <a:lnTo>
                            <a:pt x="16" y="50"/>
                          </a:lnTo>
                          <a:lnTo>
                            <a:pt x="16" y="50"/>
                          </a:lnTo>
                          <a:lnTo>
                            <a:pt x="8" y="44"/>
                          </a:lnTo>
                          <a:lnTo>
                            <a:pt x="2" y="36"/>
                          </a:lnTo>
                          <a:lnTo>
                            <a:pt x="0" y="2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8" y="8"/>
                          </a:lnTo>
                          <a:lnTo>
                            <a:pt x="16" y="2"/>
                          </a:lnTo>
                          <a:lnTo>
                            <a:pt x="26" y="0"/>
                          </a:lnTo>
                          <a:lnTo>
                            <a:pt x="36" y="2"/>
                          </a:lnTo>
                          <a:lnTo>
                            <a:pt x="224" y="80"/>
                          </a:lnTo>
                          <a:lnTo>
                            <a:pt x="224" y="80"/>
                          </a:lnTo>
                          <a:lnTo>
                            <a:pt x="234" y="86"/>
                          </a:lnTo>
                          <a:lnTo>
                            <a:pt x="238" y="94"/>
                          </a:lnTo>
                          <a:lnTo>
                            <a:pt x="240" y="104"/>
                          </a:lnTo>
                          <a:lnTo>
                            <a:pt x="238" y="114"/>
                          </a:lnTo>
                          <a:lnTo>
                            <a:pt x="238" y="114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8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3714750" y="3222625"/>
                      <a:ext cx="415925" cy="295275"/>
                    </a:xfrm>
                    <a:custGeom>
                      <a:avLst/>
                      <a:gdLst/>
                      <a:ahLst/>
                      <a:cxnLst>
                        <a:cxn ang="0">
                          <a:pos x="258" y="146"/>
                        </a:cxn>
                        <a:cxn ang="0">
                          <a:pos x="258" y="146"/>
                        </a:cxn>
                        <a:cxn ang="0">
                          <a:pos x="250" y="158"/>
                        </a:cxn>
                        <a:cxn ang="0">
                          <a:pos x="242" y="168"/>
                        </a:cxn>
                        <a:cxn ang="0">
                          <a:pos x="232" y="176"/>
                        </a:cxn>
                        <a:cxn ang="0">
                          <a:pos x="222" y="182"/>
                        </a:cxn>
                        <a:cxn ang="0">
                          <a:pos x="210" y="186"/>
                        </a:cxn>
                        <a:cxn ang="0">
                          <a:pos x="196" y="186"/>
                        </a:cxn>
                        <a:cxn ang="0">
                          <a:pos x="184" y="186"/>
                        </a:cxn>
                        <a:cxn ang="0">
                          <a:pos x="170" y="182"/>
                        </a:cxn>
                        <a:cxn ang="0">
                          <a:pos x="42" y="128"/>
                        </a:cxn>
                        <a:cxn ang="0">
                          <a:pos x="42" y="128"/>
                        </a:cxn>
                        <a:cxn ang="0">
                          <a:pos x="30" y="122"/>
                        </a:cxn>
                        <a:cxn ang="0">
                          <a:pos x="20" y="114"/>
                        </a:cxn>
                        <a:cxn ang="0">
                          <a:pos x="12" y="104"/>
                        </a:cxn>
                        <a:cxn ang="0">
                          <a:pos x="6" y="92"/>
                        </a:cxn>
                        <a:cxn ang="0">
                          <a:pos x="2" y="80"/>
                        </a:cxn>
                        <a:cxn ang="0">
                          <a:pos x="0" y="68"/>
                        </a:cxn>
                        <a:cxn ang="0">
                          <a:pos x="2" y="54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12" y="30"/>
                        </a:cxn>
                        <a:cxn ang="0">
                          <a:pos x="20" y="20"/>
                        </a:cxn>
                        <a:cxn ang="0">
                          <a:pos x="30" y="12"/>
                        </a:cxn>
                        <a:cxn ang="0">
                          <a:pos x="42" y="6"/>
                        </a:cxn>
                        <a:cxn ang="0">
                          <a:pos x="54" y="2"/>
                        </a:cxn>
                        <a:cxn ang="0">
                          <a:pos x="66" y="0"/>
                        </a:cxn>
                        <a:cxn ang="0">
                          <a:pos x="80" y="2"/>
                        </a:cxn>
                        <a:cxn ang="0">
                          <a:pos x="92" y="6"/>
                        </a:cxn>
                        <a:cxn ang="0">
                          <a:pos x="222" y="60"/>
                        </a:cxn>
                        <a:cxn ang="0">
                          <a:pos x="222" y="60"/>
                        </a:cxn>
                        <a:cxn ang="0">
                          <a:pos x="234" y="66"/>
                        </a:cxn>
                        <a:cxn ang="0">
                          <a:pos x="244" y="74"/>
                        </a:cxn>
                        <a:cxn ang="0">
                          <a:pos x="252" y="84"/>
                        </a:cxn>
                        <a:cxn ang="0">
                          <a:pos x="258" y="96"/>
                        </a:cxn>
                        <a:cxn ang="0">
                          <a:pos x="260" y="108"/>
                        </a:cxn>
                        <a:cxn ang="0">
                          <a:pos x="262" y="120"/>
                        </a:cxn>
                        <a:cxn ang="0">
                          <a:pos x="260" y="134"/>
                        </a:cxn>
                        <a:cxn ang="0">
                          <a:pos x="258" y="146"/>
                        </a:cxn>
                        <a:cxn ang="0">
                          <a:pos x="258" y="146"/>
                        </a:cxn>
                      </a:cxnLst>
                      <a:rect l="0" t="0" r="r" b="b"/>
                      <a:pathLst>
                        <a:path w="262" h="186">
                          <a:moveTo>
                            <a:pt x="258" y="146"/>
                          </a:moveTo>
                          <a:lnTo>
                            <a:pt x="258" y="146"/>
                          </a:lnTo>
                          <a:lnTo>
                            <a:pt x="250" y="158"/>
                          </a:lnTo>
                          <a:lnTo>
                            <a:pt x="242" y="168"/>
                          </a:lnTo>
                          <a:lnTo>
                            <a:pt x="232" y="176"/>
                          </a:lnTo>
                          <a:lnTo>
                            <a:pt x="222" y="182"/>
                          </a:lnTo>
                          <a:lnTo>
                            <a:pt x="210" y="186"/>
                          </a:lnTo>
                          <a:lnTo>
                            <a:pt x="196" y="186"/>
                          </a:lnTo>
                          <a:lnTo>
                            <a:pt x="184" y="186"/>
                          </a:lnTo>
                          <a:lnTo>
                            <a:pt x="170" y="182"/>
                          </a:lnTo>
                          <a:lnTo>
                            <a:pt x="42" y="128"/>
                          </a:lnTo>
                          <a:lnTo>
                            <a:pt x="42" y="128"/>
                          </a:lnTo>
                          <a:lnTo>
                            <a:pt x="30" y="122"/>
                          </a:lnTo>
                          <a:lnTo>
                            <a:pt x="20" y="114"/>
                          </a:lnTo>
                          <a:lnTo>
                            <a:pt x="12" y="104"/>
                          </a:lnTo>
                          <a:lnTo>
                            <a:pt x="6" y="92"/>
                          </a:lnTo>
                          <a:lnTo>
                            <a:pt x="2" y="80"/>
                          </a:lnTo>
                          <a:lnTo>
                            <a:pt x="0" y="68"/>
                          </a:lnTo>
                          <a:lnTo>
                            <a:pt x="2" y="54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12" y="30"/>
                          </a:lnTo>
                          <a:lnTo>
                            <a:pt x="20" y="20"/>
                          </a:lnTo>
                          <a:lnTo>
                            <a:pt x="30" y="12"/>
                          </a:lnTo>
                          <a:lnTo>
                            <a:pt x="42" y="6"/>
                          </a:lnTo>
                          <a:lnTo>
                            <a:pt x="54" y="2"/>
                          </a:lnTo>
                          <a:lnTo>
                            <a:pt x="66" y="0"/>
                          </a:lnTo>
                          <a:lnTo>
                            <a:pt x="80" y="2"/>
                          </a:lnTo>
                          <a:lnTo>
                            <a:pt x="92" y="6"/>
                          </a:lnTo>
                          <a:lnTo>
                            <a:pt x="222" y="60"/>
                          </a:lnTo>
                          <a:lnTo>
                            <a:pt x="222" y="60"/>
                          </a:lnTo>
                          <a:lnTo>
                            <a:pt x="234" y="66"/>
                          </a:lnTo>
                          <a:lnTo>
                            <a:pt x="244" y="74"/>
                          </a:lnTo>
                          <a:lnTo>
                            <a:pt x="252" y="84"/>
                          </a:lnTo>
                          <a:lnTo>
                            <a:pt x="258" y="96"/>
                          </a:lnTo>
                          <a:lnTo>
                            <a:pt x="260" y="108"/>
                          </a:lnTo>
                          <a:lnTo>
                            <a:pt x="262" y="120"/>
                          </a:lnTo>
                          <a:lnTo>
                            <a:pt x="260" y="134"/>
                          </a:lnTo>
                          <a:lnTo>
                            <a:pt x="258" y="146"/>
                          </a:lnTo>
                          <a:lnTo>
                            <a:pt x="258" y="146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  <p:grpSp>
                <p:nvGrpSpPr>
                  <p:cNvPr id="51" name="그룹 168"/>
                  <p:cNvGrpSpPr/>
                  <p:nvPr/>
                </p:nvGrpSpPr>
                <p:grpSpPr>
                  <a:xfrm>
                    <a:off x="-190310" y="1638752"/>
                    <a:ext cx="1094571" cy="1252490"/>
                    <a:chOff x="-182995" y="1638752"/>
                    <a:chExt cx="1094571" cy="1252490"/>
                  </a:xfrm>
                </p:grpSpPr>
                <p:sp>
                  <p:nvSpPr>
                    <p:cNvPr id="52" name="Freeform 5"/>
                    <p:cNvSpPr>
                      <a:spLocks/>
                    </p:cNvSpPr>
                    <p:nvPr/>
                  </p:nvSpPr>
                  <p:spPr bwMode="auto">
                    <a:xfrm>
                      <a:off x="0" y="1638752"/>
                      <a:ext cx="911576" cy="12524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984" y="592"/>
                        </a:cxn>
                        <a:cxn ang="0">
                          <a:pos x="520" y="1352"/>
                        </a:cxn>
                        <a:cxn ang="0">
                          <a:pos x="4" y="1104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984" h="1352">
                          <a:moveTo>
                            <a:pt x="0" y="0"/>
                          </a:moveTo>
                          <a:lnTo>
                            <a:pt x="984" y="592"/>
                          </a:lnTo>
                          <a:lnTo>
                            <a:pt x="520" y="1352"/>
                          </a:lnTo>
                          <a:lnTo>
                            <a:pt x="4" y="110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E3954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3" name="타원 52"/>
                    <p:cNvSpPr/>
                    <p:nvPr/>
                  </p:nvSpPr>
                  <p:spPr>
                    <a:xfrm>
                      <a:off x="373819" y="2704942"/>
                      <a:ext cx="81108" cy="8110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4" name="Freeform 17"/>
                    <p:cNvSpPr>
                      <a:spLocks/>
                    </p:cNvSpPr>
                    <p:nvPr/>
                  </p:nvSpPr>
                  <p:spPr bwMode="auto">
                    <a:xfrm rot="1873091">
                      <a:off x="-182995" y="1874216"/>
                      <a:ext cx="1057276" cy="4381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329" y="553"/>
                        </a:cxn>
                        <a:cxn ang="0">
                          <a:pos x="1324" y="553"/>
                        </a:cxn>
                        <a:cxn ang="0">
                          <a:pos x="1332" y="1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332" h="553">
                          <a:moveTo>
                            <a:pt x="0" y="0"/>
                          </a:moveTo>
                          <a:lnTo>
                            <a:pt x="329" y="553"/>
                          </a:lnTo>
                          <a:lnTo>
                            <a:pt x="1324" y="553"/>
                          </a:lnTo>
                          <a:lnTo>
                            <a:pt x="1332" y="1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7507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46" name="그룹 487"/>
                <p:cNvGrpSpPr/>
                <p:nvPr/>
              </p:nvGrpSpPr>
              <p:grpSpPr>
                <a:xfrm rot="1185828">
                  <a:off x="1222052" y="2467729"/>
                  <a:ext cx="691669" cy="581472"/>
                  <a:chOff x="10813104" y="1375897"/>
                  <a:chExt cx="936617" cy="787403"/>
                </a:xfrm>
                <a:solidFill>
                  <a:srgbClr val="5292F3"/>
                </a:solidFill>
                <a:effectLst/>
              </p:grpSpPr>
              <p:sp>
                <p:nvSpPr>
                  <p:cNvPr id="47" name="Freeform 204"/>
                  <p:cNvSpPr>
                    <a:spLocks noEditPoints="1"/>
                  </p:cNvSpPr>
                  <p:nvPr/>
                </p:nvSpPr>
                <p:spPr bwMode="auto">
                  <a:xfrm>
                    <a:off x="10813104" y="1715624"/>
                    <a:ext cx="479425" cy="447676"/>
                  </a:xfrm>
                  <a:custGeom>
                    <a:avLst/>
                    <a:gdLst/>
                    <a:ahLst/>
                    <a:cxnLst>
                      <a:cxn ang="0">
                        <a:pos x="302" y="108"/>
                      </a:cxn>
                      <a:cxn ang="0">
                        <a:pos x="298" y="86"/>
                      </a:cxn>
                      <a:cxn ang="0">
                        <a:pos x="290" y="66"/>
                      </a:cxn>
                      <a:cxn ang="0">
                        <a:pos x="276" y="48"/>
                      </a:cxn>
                      <a:cxn ang="0">
                        <a:pos x="234" y="20"/>
                      </a:cxn>
                      <a:cxn ang="0">
                        <a:pos x="180" y="4"/>
                      </a:cxn>
                      <a:cxn ang="0">
                        <a:pos x="150" y="0"/>
                      </a:cxn>
                      <a:cxn ang="0">
                        <a:pos x="92" y="10"/>
                      </a:cxn>
                      <a:cxn ang="0">
                        <a:pos x="44" y="32"/>
                      </a:cxn>
                      <a:cxn ang="0">
                        <a:pos x="18" y="58"/>
                      </a:cxn>
                      <a:cxn ang="0">
                        <a:pos x="6" y="76"/>
                      </a:cxn>
                      <a:cxn ang="0">
                        <a:pos x="0" y="98"/>
                      </a:cxn>
                      <a:cxn ang="0">
                        <a:pos x="0" y="108"/>
                      </a:cxn>
                      <a:cxn ang="0">
                        <a:pos x="2" y="128"/>
                      </a:cxn>
                      <a:cxn ang="0">
                        <a:pos x="22" y="164"/>
                      </a:cxn>
                      <a:cxn ang="0">
                        <a:pos x="56" y="192"/>
                      </a:cxn>
                      <a:cxn ang="0">
                        <a:pos x="102" y="210"/>
                      </a:cxn>
                      <a:cxn ang="0">
                        <a:pos x="126" y="216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202" y="210"/>
                      </a:cxn>
                      <a:cxn ang="0">
                        <a:pos x="248" y="192"/>
                      </a:cxn>
                      <a:cxn ang="0">
                        <a:pos x="280" y="164"/>
                      </a:cxn>
                      <a:cxn ang="0">
                        <a:pos x="298" y="128"/>
                      </a:cxn>
                      <a:cxn ang="0">
                        <a:pos x="302" y="108"/>
                      </a:cxn>
                      <a:cxn ang="0">
                        <a:pos x="84" y="126"/>
                      </a:cxn>
                      <a:cxn ang="0">
                        <a:pos x="78" y="124"/>
                      </a:cxn>
                      <a:cxn ang="0">
                        <a:pos x="68" y="116"/>
                      </a:cxn>
                      <a:cxn ang="0">
                        <a:pos x="66" y="108"/>
                      </a:cxn>
                      <a:cxn ang="0">
                        <a:pos x="72" y="96"/>
                      </a:cxn>
                      <a:cxn ang="0">
                        <a:pos x="84" y="92"/>
                      </a:cxn>
                      <a:cxn ang="0">
                        <a:pos x="90" y="92"/>
                      </a:cxn>
                      <a:cxn ang="0">
                        <a:pos x="100" y="102"/>
                      </a:cxn>
                      <a:cxn ang="0">
                        <a:pos x="102" y="108"/>
                      </a:cxn>
                      <a:cxn ang="0">
                        <a:pos x="96" y="122"/>
                      </a:cxn>
                      <a:cxn ang="0">
                        <a:pos x="84" y="126"/>
                      </a:cxn>
                      <a:cxn ang="0">
                        <a:pos x="128" y="216"/>
                      </a:cxn>
                      <a:cxn ang="0">
                        <a:pos x="132" y="216"/>
                      </a:cxn>
                      <a:cxn ang="0">
                        <a:pos x="150" y="126"/>
                      </a:cxn>
                      <a:cxn ang="0">
                        <a:pos x="144" y="124"/>
                      </a:cxn>
                      <a:cxn ang="0">
                        <a:pos x="134" y="116"/>
                      </a:cxn>
                      <a:cxn ang="0">
                        <a:pos x="134" y="108"/>
                      </a:cxn>
                      <a:cxn ang="0">
                        <a:pos x="138" y="96"/>
                      </a:cxn>
                      <a:cxn ang="0">
                        <a:pos x="150" y="92"/>
                      </a:cxn>
                      <a:cxn ang="0">
                        <a:pos x="158" y="92"/>
                      </a:cxn>
                      <a:cxn ang="0">
                        <a:pos x="166" y="102"/>
                      </a:cxn>
                      <a:cxn ang="0">
                        <a:pos x="168" y="108"/>
                      </a:cxn>
                      <a:cxn ang="0">
                        <a:pos x="162" y="122"/>
                      </a:cxn>
                      <a:cxn ang="0">
                        <a:pos x="150" y="126"/>
                      </a:cxn>
                      <a:cxn ang="0">
                        <a:pos x="214" y="126"/>
                      </a:cxn>
                      <a:cxn ang="0">
                        <a:pos x="208" y="124"/>
                      </a:cxn>
                      <a:cxn ang="0">
                        <a:pos x="198" y="116"/>
                      </a:cxn>
                      <a:cxn ang="0">
                        <a:pos x="196" y="108"/>
                      </a:cxn>
                      <a:cxn ang="0">
                        <a:pos x="202" y="96"/>
                      </a:cxn>
                      <a:cxn ang="0">
                        <a:pos x="214" y="92"/>
                      </a:cxn>
                      <a:cxn ang="0">
                        <a:pos x="222" y="92"/>
                      </a:cxn>
                      <a:cxn ang="0">
                        <a:pos x="230" y="102"/>
                      </a:cxn>
                      <a:cxn ang="0">
                        <a:pos x="232" y="108"/>
                      </a:cxn>
                      <a:cxn ang="0">
                        <a:pos x="226" y="122"/>
                      </a:cxn>
                      <a:cxn ang="0">
                        <a:pos x="214" y="126"/>
                      </a:cxn>
                    </a:cxnLst>
                    <a:rect l="0" t="0" r="r" b="b"/>
                    <a:pathLst>
                      <a:path w="302" h="282">
                        <a:moveTo>
                          <a:pt x="302" y="108"/>
                        </a:moveTo>
                        <a:lnTo>
                          <a:pt x="302" y="108"/>
                        </a:lnTo>
                        <a:lnTo>
                          <a:pt x="300" y="98"/>
                        </a:lnTo>
                        <a:lnTo>
                          <a:pt x="298" y="86"/>
                        </a:lnTo>
                        <a:lnTo>
                          <a:pt x="294" y="76"/>
                        </a:lnTo>
                        <a:lnTo>
                          <a:pt x="290" y="66"/>
                        </a:lnTo>
                        <a:lnTo>
                          <a:pt x="282" y="58"/>
                        </a:lnTo>
                        <a:lnTo>
                          <a:pt x="276" y="48"/>
                        </a:lnTo>
                        <a:lnTo>
                          <a:pt x="258" y="32"/>
                        </a:lnTo>
                        <a:lnTo>
                          <a:pt x="234" y="20"/>
                        </a:lnTo>
                        <a:lnTo>
                          <a:pt x="210" y="10"/>
                        </a:lnTo>
                        <a:lnTo>
                          <a:pt x="180" y="4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20" y="4"/>
                        </a:lnTo>
                        <a:lnTo>
                          <a:pt x="92" y="10"/>
                        </a:lnTo>
                        <a:lnTo>
                          <a:pt x="66" y="20"/>
                        </a:lnTo>
                        <a:lnTo>
                          <a:pt x="44" y="32"/>
                        </a:lnTo>
                        <a:lnTo>
                          <a:pt x="26" y="48"/>
                        </a:lnTo>
                        <a:lnTo>
                          <a:pt x="18" y="58"/>
                        </a:lnTo>
                        <a:lnTo>
                          <a:pt x="12" y="66"/>
                        </a:lnTo>
                        <a:lnTo>
                          <a:pt x="6" y="76"/>
                        </a:lnTo>
                        <a:lnTo>
                          <a:pt x="2" y="86"/>
                        </a:lnTo>
                        <a:lnTo>
                          <a:pt x="0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118"/>
                        </a:lnTo>
                        <a:lnTo>
                          <a:pt x="2" y="128"/>
                        </a:lnTo>
                        <a:lnTo>
                          <a:pt x="10" y="146"/>
                        </a:lnTo>
                        <a:lnTo>
                          <a:pt x="22" y="164"/>
                        </a:lnTo>
                        <a:lnTo>
                          <a:pt x="36" y="180"/>
                        </a:lnTo>
                        <a:lnTo>
                          <a:pt x="56" y="192"/>
                        </a:lnTo>
                        <a:lnTo>
                          <a:pt x="78" y="202"/>
                        </a:lnTo>
                        <a:lnTo>
                          <a:pt x="102" y="210"/>
                        </a:lnTo>
                        <a:lnTo>
                          <a:pt x="128" y="216"/>
                        </a:lnTo>
                        <a:lnTo>
                          <a:pt x="126" y="216"/>
                        </a:lnTo>
                        <a:lnTo>
                          <a:pt x="212" y="282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4" y="216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202" y="210"/>
                        </a:lnTo>
                        <a:lnTo>
                          <a:pt x="226" y="202"/>
                        </a:lnTo>
                        <a:lnTo>
                          <a:pt x="248" y="192"/>
                        </a:lnTo>
                        <a:lnTo>
                          <a:pt x="266" y="178"/>
                        </a:lnTo>
                        <a:lnTo>
                          <a:pt x="280" y="164"/>
                        </a:lnTo>
                        <a:lnTo>
                          <a:pt x="292" y="146"/>
                        </a:lnTo>
                        <a:lnTo>
                          <a:pt x="298" y="128"/>
                        </a:lnTo>
                        <a:lnTo>
                          <a:pt x="300" y="118"/>
                        </a:lnTo>
                        <a:lnTo>
                          <a:pt x="302" y="108"/>
                        </a:lnTo>
                        <a:lnTo>
                          <a:pt x="302" y="108"/>
                        </a:lnTo>
                        <a:close/>
                        <a:moveTo>
                          <a:pt x="84" y="126"/>
                        </a:moveTo>
                        <a:lnTo>
                          <a:pt x="84" y="126"/>
                        </a:lnTo>
                        <a:lnTo>
                          <a:pt x="78" y="124"/>
                        </a:lnTo>
                        <a:lnTo>
                          <a:pt x="72" y="122"/>
                        </a:lnTo>
                        <a:lnTo>
                          <a:pt x="68" y="116"/>
                        </a:lnTo>
                        <a:lnTo>
                          <a:pt x="66" y="108"/>
                        </a:lnTo>
                        <a:lnTo>
                          <a:pt x="66" y="108"/>
                        </a:lnTo>
                        <a:lnTo>
                          <a:pt x="68" y="102"/>
                        </a:lnTo>
                        <a:lnTo>
                          <a:pt x="72" y="96"/>
                        </a:lnTo>
                        <a:lnTo>
                          <a:pt x="78" y="92"/>
                        </a:lnTo>
                        <a:lnTo>
                          <a:pt x="84" y="92"/>
                        </a:lnTo>
                        <a:lnTo>
                          <a:pt x="84" y="92"/>
                        </a:lnTo>
                        <a:lnTo>
                          <a:pt x="90" y="92"/>
                        </a:lnTo>
                        <a:lnTo>
                          <a:pt x="96" y="96"/>
                        </a:lnTo>
                        <a:lnTo>
                          <a:pt x="100" y="102"/>
                        </a:lnTo>
                        <a:lnTo>
                          <a:pt x="102" y="108"/>
                        </a:lnTo>
                        <a:lnTo>
                          <a:pt x="102" y="108"/>
                        </a:lnTo>
                        <a:lnTo>
                          <a:pt x="100" y="116"/>
                        </a:lnTo>
                        <a:lnTo>
                          <a:pt x="96" y="122"/>
                        </a:lnTo>
                        <a:lnTo>
                          <a:pt x="90" y="124"/>
                        </a:lnTo>
                        <a:lnTo>
                          <a:pt x="84" y="126"/>
                        </a:lnTo>
                        <a:lnTo>
                          <a:pt x="84" y="126"/>
                        </a:lnTo>
                        <a:close/>
                        <a:moveTo>
                          <a:pt x="128" y="216"/>
                        </a:moveTo>
                        <a:lnTo>
                          <a:pt x="128" y="216"/>
                        </a:lnTo>
                        <a:lnTo>
                          <a:pt x="132" y="216"/>
                        </a:lnTo>
                        <a:lnTo>
                          <a:pt x="128" y="216"/>
                        </a:lnTo>
                        <a:close/>
                        <a:moveTo>
                          <a:pt x="150" y="126"/>
                        </a:moveTo>
                        <a:lnTo>
                          <a:pt x="150" y="126"/>
                        </a:lnTo>
                        <a:lnTo>
                          <a:pt x="144" y="124"/>
                        </a:lnTo>
                        <a:lnTo>
                          <a:pt x="138" y="122"/>
                        </a:lnTo>
                        <a:lnTo>
                          <a:pt x="134" y="116"/>
                        </a:lnTo>
                        <a:lnTo>
                          <a:pt x="134" y="108"/>
                        </a:lnTo>
                        <a:lnTo>
                          <a:pt x="134" y="108"/>
                        </a:lnTo>
                        <a:lnTo>
                          <a:pt x="134" y="102"/>
                        </a:lnTo>
                        <a:lnTo>
                          <a:pt x="138" y="96"/>
                        </a:lnTo>
                        <a:lnTo>
                          <a:pt x="144" y="92"/>
                        </a:lnTo>
                        <a:lnTo>
                          <a:pt x="150" y="92"/>
                        </a:lnTo>
                        <a:lnTo>
                          <a:pt x="150" y="92"/>
                        </a:lnTo>
                        <a:lnTo>
                          <a:pt x="158" y="92"/>
                        </a:lnTo>
                        <a:lnTo>
                          <a:pt x="162" y="96"/>
                        </a:lnTo>
                        <a:lnTo>
                          <a:pt x="166" y="102"/>
                        </a:lnTo>
                        <a:lnTo>
                          <a:pt x="168" y="108"/>
                        </a:lnTo>
                        <a:lnTo>
                          <a:pt x="168" y="108"/>
                        </a:lnTo>
                        <a:lnTo>
                          <a:pt x="166" y="116"/>
                        </a:lnTo>
                        <a:lnTo>
                          <a:pt x="162" y="122"/>
                        </a:lnTo>
                        <a:lnTo>
                          <a:pt x="158" y="124"/>
                        </a:lnTo>
                        <a:lnTo>
                          <a:pt x="150" y="126"/>
                        </a:lnTo>
                        <a:lnTo>
                          <a:pt x="150" y="126"/>
                        </a:lnTo>
                        <a:close/>
                        <a:moveTo>
                          <a:pt x="214" y="126"/>
                        </a:moveTo>
                        <a:lnTo>
                          <a:pt x="214" y="126"/>
                        </a:lnTo>
                        <a:lnTo>
                          <a:pt x="208" y="124"/>
                        </a:lnTo>
                        <a:lnTo>
                          <a:pt x="202" y="122"/>
                        </a:lnTo>
                        <a:lnTo>
                          <a:pt x="198" y="116"/>
                        </a:lnTo>
                        <a:lnTo>
                          <a:pt x="196" y="108"/>
                        </a:lnTo>
                        <a:lnTo>
                          <a:pt x="196" y="108"/>
                        </a:lnTo>
                        <a:lnTo>
                          <a:pt x="198" y="102"/>
                        </a:lnTo>
                        <a:lnTo>
                          <a:pt x="202" y="96"/>
                        </a:lnTo>
                        <a:lnTo>
                          <a:pt x="208" y="92"/>
                        </a:lnTo>
                        <a:lnTo>
                          <a:pt x="214" y="92"/>
                        </a:lnTo>
                        <a:lnTo>
                          <a:pt x="214" y="92"/>
                        </a:lnTo>
                        <a:lnTo>
                          <a:pt x="222" y="92"/>
                        </a:lnTo>
                        <a:lnTo>
                          <a:pt x="226" y="96"/>
                        </a:lnTo>
                        <a:lnTo>
                          <a:pt x="230" y="102"/>
                        </a:lnTo>
                        <a:lnTo>
                          <a:pt x="232" y="108"/>
                        </a:lnTo>
                        <a:lnTo>
                          <a:pt x="232" y="108"/>
                        </a:lnTo>
                        <a:lnTo>
                          <a:pt x="230" y="116"/>
                        </a:lnTo>
                        <a:lnTo>
                          <a:pt x="226" y="122"/>
                        </a:lnTo>
                        <a:lnTo>
                          <a:pt x="222" y="124"/>
                        </a:lnTo>
                        <a:lnTo>
                          <a:pt x="214" y="126"/>
                        </a:lnTo>
                        <a:lnTo>
                          <a:pt x="214" y="126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" name="Freeform 206"/>
                  <p:cNvSpPr>
                    <a:spLocks noEditPoints="1"/>
                  </p:cNvSpPr>
                  <p:nvPr/>
                </p:nvSpPr>
                <p:spPr bwMode="auto">
                  <a:xfrm>
                    <a:off x="10946447" y="1375897"/>
                    <a:ext cx="803274" cy="739776"/>
                  </a:xfrm>
                  <a:custGeom>
                    <a:avLst/>
                    <a:gdLst/>
                    <a:ahLst/>
                    <a:cxnLst>
                      <a:cxn ang="0">
                        <a:pos x="506" y="164"/>
                      </a:cxn>
                      <a:cxn ang="0">
                        <a:pos x="488" y="112"/>
                      </a:cxn>
                      <a:cxn ang="0">
                        <a:pos x="450" y="66"/>
                      </a:cxn>
                      <a:cxn ang="0">
                        <a:pos x="396" y="32"/>
                      </a:cxn>
                      <a:cxn ang="0">
                        <a:pos x="328" y="10"/>
                      </a:cxn>
                      <a:cxn ang="0">
                        <a:pos x="254" y="0"/>
                      </a:cxn>
                      <a:cxn ang="0">
                        <a:pos x="202" y="4"/>
                      </a:cxn>
                      <a:cxn ang="0">
                        <a:pos x="132" y="22"/>
                      </a:cxn>
                      <a:cxn ang="0">
                        <a:pos x="74" y="54"/>
                      </a:cxn>
                      <a:cxn ang="0">
                        <a:pos x="30" y="96"/>
                      </a:cxn>
                      <a:cxn ang="0">
                        <a:pos x="6" y="146"/>
                      </a:cxn>
                      <a:cxn ang="0">
                        <a:pos x="0" y="182"/>
                      </a:cxn>
                      <a:cxn ang="0">
                        <a:pos x="34" y="198"/>
                      </a:cxn>
                      <a:cxn ang="0">
                        <a:pos x="84" y="196"/>
                      </a:cxn>
                      <a:cxn ang="0">
                        <a:pos x="136" y="206"/>
                      </a:cxn>
                      <a:cxn ang="0">
                        <a:pos x="180" y="224"/>
                      </a:cxn>
                      <a:cxn ang="0">
                        <a:pos x="214" y="252"/>
                      </a:cxn>
                      <a:cxn ang="0">
                        <a:pos x="236" y="284"/>
                      </a:cxn>
                      <a:cxn ang="0">
                        <a:pos x="244" y="322"/>
                      </a:cxn>
                      <a:cxn ang="0">
                        <a:pos x="242" y="344"/>
                      </a:cxn>
                      <a:cxn ang="0">
                        <a:pos x="266" y="364"/>
                      </a:cxn>
                      <a:cxn ang="0">
                        <a:pos x="258" y="466"/>
                      </a:cxn>
                      <a:cxn ang="0">
                        <a:pos x="424" y="316"/>
                      </a:cxn>
                      <a:cxn ang="0">
                        <a:pos x="458" y="290"/>
                      </a:cxn>
                      <a:cxn ang="0">
                        <a:pos x="494" y="240"/>
                      </a:cxn>
                      <a:cxn ang="0">
                        <a:pos x="506" y="182"/>
                      </a:cxn>
                      <a:cxn ang="0">
                        <a:pos x="154" y="202"/>
                      </a:cxn>
                      <a:cxn ang="0">
                        <a:pos x="130" y="192"/>
                      </a:cxn>
                      <a:cxn ang="0">
                        <a:pos x="120" y="170"/>
                      </a:cxn>
                      <a:cxn ang="0">
                        <a:pos x="122" y="158"/>
                      </a:cxn>
                      <a:cxn ang="0">
                        <a:pos x="140" y="142"/>
                      </a:cxn>
                      <a:cxn ang="0">
                        <a:pos x="154" y="140"/>
                      </a:cxn>
                      <a:cxn ang="0">
                        <a:pos x="176" y="148"/>
                      </a:cxn>
                      <a:cxn ang="0">
                        <a:pos x="186" y="164"/>
                      </a:cxn>
                      <a:cxn ang="0">
                        <a:pos x="186" y="176"/>
                      </a:cxn>
                      <a:cxn ang="0">
                        <a:pos x="176" y="192"/>
                      </a:cxn>
                      <a:cxn ang="0">
                        <a:pos x="154" y="202"/>
                      </a:cxn>
                      <a:cxn ang="0">
                        <a:pos x="254" y="202"/>
                      </a:cxn>
                      <a:cxn ang="0">
                        <a:pos x="232" y="192"/>
                      </a:cxn>
                      <a:cxn ang="0">
                        <a:pos x="222" y="176"/>
                      </a:cxn>
                      <a:cxn ang="0">
                        <a:pos x="222" y="164"/>
                      </a:cxn>
                      <a:cxn ang="0">
                        <a:pos x="232" y="148"/>
                      </a:cxn>
                      <a:cxn ang="0">
                        <a:pos x="254" y="140"/>
                      </a:cxn>
                      <a:cxn ang="0">
                        <a:pos x="268" y="142"/>
                      </a:cxn>
                      <a:cxn ang="0">
                        <a:pos x="286" y="158"/>
                      </a:cxn>
                      <a:cxn ang="0">
                        <a:pos x="288" y="170"/>
                      </a:cxn>
                      <a:cxn ang="0">
                        <a:pos x="282" y="188"/>
                      </a:cxn>
                      <a:cxn ang="0">
                        <a:pos x="262" y="200"/>
                      </a:cxn>
                      <a:cxn ang="0">
                        <a:pos x="360" y="202"/>
                      </a:cxn>
                      <a:cxn ang="0">
                        <a:pos x="348" y="198"/>
                      </a:cxn>
                      <a:cxn ang="0">
                        <a:pos x="328" y="176"/>
                      </a:cxn>
                      <a:cxn ang="0">
                        <a:pos x="328" y="164"/>
                      </a:cxn>
                      <a:cxn ang="0">
                        <a:pos x="336" y="148"/>
                      </a:cxn>
                      <a:cxn ang="0">
                        <a:pos x="360" y="140"/>
                      </a:cxn>
                      <a:cxn ang="0">
                        <a:pos x="372" y="142"/>
                      </a:cxn>
                      <a:cxn ang="0">
                        <a:pos x="390" y="158"/>
                      </a:cxn>
                      <a:cxn ang="0">
                        <a:pos x="392" y="170"/>
                      </a:cxn>
                      <a:cxn ang="0">
                        <a:pos x="384" y="192"/>
                      </a:cxn>
                      <a:cxn ang="0">
                        <a:pos x="360" y="202"/>
                      </a:cxn>
                    </a:cxnLst>
                    <a:rect l="0" t="0" r="r" b="b"/>
                    <a:pathLst>
                      <a:path w="506" h="466">
                        <a:moveTo>
                          <a:pt x="506" y="182"/>
                        </a:moveTo>
                        <a:lnTo>
                          <a:pt x="506" y="182"/>
                        </a:lnTo>
                        <a:lnTo>
                          <a:pt x="506" y="164"/>
                        </a:lnTo>
                        <a:lnTo>
                          <a:pt x="502" y="146"/>
                        </a:lnTo>
                        <a:lnTo>
                          <a:pt x="496" y="128"/>
                        </a:lnTo>
                        <a:lnTo>
                          <a:pt x="488" y="112"/>
                        </a:lnTo>
                        <a:lnTo>
                          <a:pt x="476" y="96"/>
                        </a:lnTo>
                        <a:lnTo>
                          <a:pt x="464" y="80"/>
                        </a:lnTo>
                        <a:lnTo>
                          <a:pt x="450" y="66"/>
                        </a:lnTo>
                        <a:lnTo>
                          <a:pt x="432" y="54"/>
                        </a:lnTo>
                        <a:lnTo>
                          <a:pt x="414" y="42"/>
                        </a:lnTo>
                        <a:lnTo>
                          <a:pt x="396" y="32"/>
                        </a:lnTo>
                        <a:lnTo>
                          <a:pt x="374" y="22"/>
                        </a:lnTo>
                        <a:lnTo>
                          <a:pt x="352" y="16"/>
                        </a:lnTo>
                        <a:lnTo>
                          <a:pt x="328" y="10"/>
                        </a:lnTo>
                        <a:lnTo>
                          <a:pt x="304" y="4"/>
                        </a:lnTo>
                        <a:lnTo>
                          <a:pt x="280" y="2"/>
                        </a:lnTo>
                        <a:lnTo>
                          <a:pt x="254" y="0"/>
                        </a:lnTo>
                        <a:lnTo>
                          <a:pt x="254" y="0"/>
                        </a:lnTo>
                        <a:lnTo>
                          <a:pt x="228" y="2"/>
                        </a:lnTo>
                        <a:lnTo>
                          <a:pt x="202" y="4"/>
                        </a:lnTo>
                        <a:lnTo>
                          <a:pt x="178" y="10"/>
                        </a:lnTo>
                        <a:lnTo>
                          <a:pt x="154" y="16"/>
                        </a:lnTo>
                        <a:lnTo>
                          <a:pt x="132" y="22"/>
                        </a:lnTo>
                        <a:lnTo>
                          <a:pt x="112" y="32"/>
                        </a:lnTo>
                        <a:lnTo>
                          <a:pt x="92" y="42"/>
                        </a:lnTo>
                        <a:lnTo>
                          <a:pt x="74" y="54"/>
                        </a:lnTo>
                        <a:lnTo>
                          <a:pt x="58" y="66"/>
                        </a:lnTo>
                        <a:lnTo>
                          <a:pt x="44" y="80"/>
                        </a:lnTo>
                        <a:lnTo>
                          <a:pt x="30" y="96"/>
                        </a:lnTo>
                        <a:lnTo>
                          <a:pt x="20" y="112"/>
                        </a:lnTo>
                        <a:lnTo>
                          <a:pt x="12" y="128"/>
                        </a:lnTo>
                        <a:lnTo>
                          <a:pt x="6" y="146"/>
                        </a:lnTo>
                        <a:lnTo>
                          <a:pt x="2" y="164"/>
                        </a:lnTo>
                        <a:lnTo>
                          <a:pt x="0" y="182"/>
                        </a:lnTo>
                        <a:lnTo>
                          <a:pt x="0" y="182"/>
                        </a:lnTo>
                        <a:lnTo>
                          <a:pt x="2" y="204"/>
                        </a:lnTo>
                        <a:lnTo>
                          <a:pt x="2" y="204"/>
                        </a:lnTo>
                        <a:lnTo>
                          <a:pt x="34" y="198"/>
                        </a:lnTo>
                        <a:lnTo>
                          <a:pt x="66" y="196"/>
                        </a:lnTo>
                        <a:lnTo>
                          <a:pt x="66" y="196"/>
                        </a:lnTo>
                        <a:lnTo>
                          <a:pt x="84" y="196"/>
                        </a:lnTo>
                        <a:lnTo>
                          <a:pt x="102" y="198"/>
                        </a:lnTo>
                        <a:lnTo>
                          <a:pt x="120" y="202"/>
                        </a:lnTo>
                        <a:lnTo>
                          <a:pt x="136" y="206"/>
                        </a:lnTo>
                        <a:lnTo>
                          <a:pt x="152" y="212"/>
                        </a:lnTo>
                        <a:lnTo>
                          <a:pt x="166" y="218"/>
                        </a:lnTo>
                        <a:lnTo>
                          <a:pt x="180" y="224"/>
                        </a:lnTo>
                        <a:lnTo>
                          <a:pt x="192" y="234"/>
                        </a:lnTo>
                        <a:lnTo>
                          <a:pt x="204" y="242"/>
                        </a:lnTo>
                        <a:lnTo>
                          <a:pt x="214" y="252"/>
                        </a:lnTo>
                        <a:lnTo>
                          <a:pt x="222" y="262"/>
                        </a:lnTo>
                        <a:lnTo>
                          <a:pt x="230" y="274"/>
                        </a:lnTo>
                        <a:lnTo>
                          <a:pt x="236" y="284"/>
                        </a:lnTo>
                        <a:lnTo>
                          <a:pt x="240" y="298"/>
                        </a:lnTo>
                        <a:lnTo>
                          <a:pt x="242" y="310"/>
                        </a:lnTo>
                        <a:lnTo>
                          <a:pt x="244" y="322"/>
                        </a:lnTo>
                        <a:lnTo>
                          <a:pt x="244" y="322"/>
                        </a:lnTo>
                        <a:lnTo>
                          <a:pt x="244" y="334"/>
                        </a:lnTo>
                        <a:lnTo>
                          <a:pt x="242" y="344"/>
                        </a:lnTo>
                        <a:lnTo>
                          <a:pt x="234" y="364"/>
                        </a:lnTo>
                        <a:lnTo>
                          <a:pt x="234" y="364"/>
                        </a:lnTo>
                        <a:lnTo>
                          <a:pt x="266" y="364"/>
                        </a:lnTo>
                        <a:lnTo>
                          <a:pt x="298" y="360"/>
                        </a:lnTo>
                        <a:lnTo>
                          <a:pt x="330" y="356"/>
                        </a:lnTo>
                        <a:lnTo>
                          <a:pt x="258" y="466"/>
                        </a:lnTo>
                        <a:lnTo>
                          <a:pt x="428" y="314"/>
                        </a:lnTo>
                        <a:lnTo>
                          <a:pt x="428" y="314"/>
                        </a:lnTo>
                        <a:lnTo>
                          <a:pt x="424" y="316"/>
                        </a:lnTo>
                        <a:lnTo>
                          <a:pt x="424" y="316"/>
                        </a:lnTo>
                        <a:lnTo>
                          <a:pt x="442" y="304"/>
                        </a:lnTo>
                        <a:lnTo>
                          <a:pt x="458" y="290"/>
                        </a:lnTo>
                        <a:lnTo>
                          <a:pt x="472" y="274"/>
                        </a:lnTo>
                        <a:lnTo>
                          <a:pt x="484" y="258"/>
                        </a:lnTo>
                        <a:lnTo>
                          <a:pt x="494" y="240"/>
                        </a:lnTo>
                        <a:lnTo>
                          <a:pt x="502" y="222"/>
                        </a:lnTo>
                        <a:lnTo>
                          <a:pt x="506" y="202"/>
                        </a:lnTo>
                        <a:lnTo>
                          <a:pt x="506" y="182"/>
                        </a:lnTo>
                        <a:lnTo>
                          <a:pt x="506" y="182"/>
                        </a:lnTo>
                        <a:close/>
                        <a:moveTo>
                          <a:pt x="154" y="202"/>
                        </a:moveTo>
                        <a:lnTo>
                          <a:pt x="154" y="202"/>
                        </a:lnTo>
                        <a:lnTo>
                          <a:pt x="146" y="200"/>
                        </a:lnTo>
                        <a:lnTo>
                          <a:pt x="140" y="198"/>
                        </a:lnTo>
                        <a:lnTo>
                          <a:pt x="130" y="192"/>
                        </a:lnTo>
                        <a:lnTo>
                          <a:pt x="122" y="182"/>
                        </a:lnTo>
                        <a:lnTo>
                          <a:pt x="120" y="176"/>
                        </a:lnTo>
                        <a:lnTo>
                          <a:pt x="120" y="170"/>
                        </a:lnTo>
                        <a:lnTo>
                          <a:pt x="120" y="170"/>
                        </a:lnTo>
                        <a:lnTo>
                          <a:pt x="120" y="164"/>
                        </a:lnTo>
                        <a:lnTo>
                          <a:pt x="122" y="158"/>
                        </a:lnTo>
                        <a:lnTo>
                          <a:pt x="126" y="154"/>
                        </a:lnTo>
                        <a:lnTo>
                          <a:pt x="130" y="148"/>
                        </a:lnTo>
                        <a:lnTo>
                          <a:pt x="140" y="142"/>
                        </a:lnTo>
                        <a:lnTo>
                          <a:pt x="146" y="140"/>
                        </a:lnTo>
                        <a:lnTo>
                          <a:pt x="154" y="140"/>
                        </a:lnTo>
                        <a:lnTo>
                          <a:pt x="154" y="140"/>
                        </a:lnTo>
                        <a:lnTo>
                          <a:pt x="160" y="140"/>
                        </a:lnTo>
                        <a:lnTo>
                          <a:pt x="166" y="142"/>
                        </a:lnTo>
                        <a:lnTo>
                          <a:pt x="176" y="148"/>
                        </a:lnTo>
                        <a:lnTo>
                          <a:pt x="180" y="154"/>
                        </a:lnTo>
                        <a:lnTo>
                          <a:pt x="184" y="158"/>
                        </a:lnTo>
                        <a:lnTo>
                          <a:pt x="186" y="164"/>
                        </a:lnTo>
                        <a:lnTo>
                          <a:pt x="186" y="170"/>
                        </a:lnTo>
                        <a:lnTo>
                          <a:pt x="186" y="170"/>
                        </a:lnTo>
                        <a:lnTo>
                          <a:pt x="186" y="176"/>
                        </a:lnTo>
                        <a:lnTo>
                          <a:pt x="184" y="182"/>
                        </a:lnTo>
                        <a:lnTo>
                          <a:pt x="180" y="188"/>
                        </a:lnTo>
                        <a:lnTo>
                          <a:pt x="176" y="192"/>
                        </a:lnTo>
                        <a:lnTo>
                          <a:pt x="166" y="198"/>
                        </a:lnTo>
                        <a:lnTo>
                          <a:pt x="160" y="200"/>
                        </a:lnTo>
                        <a:lnTo>
                          <a:pt x="154" y="202"/>
                        </a:lnTo>
                        <a:lnTo>
                          <a:pt x="154" y="202"/>
                        </a:lnTo>
                        <a:close/>
                        <a:moveTo>
                          <a:pt x="254" y="202"/>
                        </a:moveTo>
                        <a:lnTo>
                          <a:pt x="254" y="202"/>
                        </a:lnTo>
                        <a:lnTo>
                          <a:pt x="248" y="200"/>
                        </a:lnTo>
                        <a:lnTo>
                          <a:pt x="242" y="198"/>
                        </a:lnTo>
                        <a:lnTo>
                          <a:pt x="232" y="192"/>
                        </a:lnTo>
                        <a:lnTo>
                          <a:pt x="228" y="188"/>
                        </a:lnTo>
                        <a:lnTo>
                          <a:pt x="224" y="182"/>
                        </a:lnTo>
                        <a:lnTo>
                          <a:pt x="222" y="176"/>
                        </a:lnTo>
                        <a:lnTo>
                          <a:pt x="222" y="170"/>
                        </a:lnTo>
                        <a:lnTo>
                          <a:pt x="222" y="170"/>
                        </a:lnTo>
                        <a:lnTo>
                          <a:pt x="222" y="164"/>
                        </a:lnTo>
                        <a:lnTo>
                          <a:pt x="224" y="158"/>
                        </a:lnTo>
                        <a:lnTo>
                          <a:pt x="228" y="154"/>
                        </a:lnTo>
                        <a:lnTo>
                          <a:pt x="232" y="148"/>
                        </a:lnTo>
                        <a:lnTo>
                          <a:pt x="242" y="142"/>
                        </a:lnTo>
                        <a:lnTo>
                          <a:pt x="248" y="140"/>
                        </a:lnTo>
                        <a:lnTo>
                          <a:pt x="254" y="140"/>
                        </a:lnTo>
                        <a:lnTo>
                          <a:pt x="254" y="140"/>
                        </a:lnTo>
                        <a:lnTo>
                          <a:pt x="262" y="140"/>
                        </a:lnTo>
                        <a:lnTo>
                          <a:pt x="268" y="142"/>
                        </a:lnTo>
                        <a:lnTo>
                          <a:pt x="278" y="148"/>
                        </a:lnTo>
                        <a:lnTo>
                          <a:pt x="282" y="154"/>
                        </a:lnTo>
                        <a:lnTo>
                          <a:pt x="286" y="158"/>
                        </a:lnTo>
                        <a:lnTo>
                          <a:pt x="288" y="164"/>
                        </a:lnTo>
                        <a:lnTo>
                          <a:pt x="288" y="170"/>
                        </a:lnTo>
                        <a:lnTo>
                          <a:pt x="288" y="170"/>
                        </a:lnTo>
                        <a:lnTo>
                          <a:pt x="288" y="176"/>
                        </a:lnTo>
                        <a:lnTo>
                          <a:pt x="286" y="182"/>
                        </a:lnTo>
                        <a:lnTo>
                          <a:pt x="282" y="188"/>
                        </a:lnTo>
                        <a:lnTo>
                          <a:pt x="278" y="192"/>
                        </a:lnTo>
                        <a:lnTo>
                          <a:pt x="268" y="198"/>
                        </a:lnTo>
                        <a:lnTo>
                          <a:pt x="262" y="200"/>
                        </a:lnTo>
                        <a:lnTo>
                          <a:pt x="254" y="202"/>
                        </a:lnTo>
                        <a:lnTo>
                          <a:pt x="254" y="202"/>
                        </a:lnTo>
                        <a:close/>
                        <a:moveTo>
                          <a:pt x="360" y="202"/>
                        </a:moveTo>
                        <a:lnTo>
                          <a:pt x="360" y="202"/>
                        </a:lnTo>
                        <a:lnTo>
                          <a:pt x="354" y="200"/>
                        </a:lnTo>
                        <a:lnTo>
                          <a:pt x="348" y="198"/>
                        </a:lnTo>
                        <a:lnTo>
                          <a:pt x="336" y="192"/>
                        </a:lnTo>
                        <a:lnTo>
                          <a:pt x="330" y="182"/>
                        </a:lnTo>
                        <a:lnTo>
                          <a:pt x="328" y="176"/>
                        </a:lnTo>
                        <a:lnTo>
                          <a:pt x="328" y="170"/>
                        </a:lnTo>
                        <a:lnTo>
                          <a:pt x="328" y="170"/>
                        </a:lnTo>
                        <a:lnTo>
                          <a:pt x="328" y="164"/>
                        </a:lnTo>
                        <a:lnTo>
                          <a:pt x="330" y="158"/>
                        </a:lnTo>
                        <a:lnTo>
                          <a:pt x="332" y="154"/>
                        </a:lnTo>
                        <a:lnTo>
                          <a:pt x="336" y="148"/>
                        </a:lnTo>
                        <a:lnTo>
                          <a:pt x="348" y="142"/>
                        </a:lnTo>
                        <a:lnTo>
                          <a:pt x="354" y="140"/>
                        </a:lnTo>
                        <a:lnTo>
                          <a:pt x="360" y="140"/>
                        </a:lnTo>
                        <a:lnTo>
                          <a:pt x="360" y="140"/>
                        </a:lnTo>
                        <a:lnTo>
                          <a:pt x="366" y="140"/>
                        </a:lnTo>
                        <a:lnTo>
                          <a:pt x="372" y="142"/>
                        </a:lnTo>
                        <a:lnTo>
                          <a:pt x="384" y="148"/>
                        </a:lnTo>
                        <a:lnTo>
                          <a:pt x="388" y="154"/>
                        </a:lnTo>
                        <a:lnTo>
                          <a:pt x="390" y="158"/>
                        </a:lnTo>
                        <a:lnTo>
                          <a:pt x="392" y="164"/>
                        </a:lnTo>
                        <a:lnTo>
                          <a:pt x="392" y="170"/>
                        </a:lnTo>
                        <a:lnTo>
                          <a:pt x="392" y="170"/>
                        </a:lnTo>
                        <a:lnTo>
                          <a:pt x="392" y="176"/>
                        </a:lnTo>
                        <a:lnTo>
                          <a:pt x="390" y="182"/>
                        </a:lnTo>
                        <a:lnTo>
                          <a:pt x="384" y="192"/>
                        </a:lnTo>
                        <a:lnTo>
                          <a:pt x="372" y="198"/>
                        </a:lnTo>
                        <a:lnTo>
                          <a:pt x="366" y="200"/>
                        </a:lnTo>
                        <a:lnTo>
                          <a:pt x="360" y="202"/>
                        </a:lnTo>
                        <a:lnTo>
                          <a:pt x="360" y="202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1163262" y="3138685"/>
              <a:ext cx="1035351" cy="401328"/>
            </a:xfrm>
            <a:custGeom>
              <a:avLst/>
              <a:gdLst/>
              <a:ahLst/>
              <a:cxnLst>
                <a:cxn ang="0">
                  <a:pos x="42" y="327"/>
                </a:cxn>
                <a:cxn ang="0">
                  <a:pos x="80" y="345"/>
                </a:cxn>
                <a:cxn ang="0">
                  <a:pos x="121" y="359"/>
                </a:cxn>
                <a:cxn ang="0">
                  <a:pos x="176" y="372"/>
                </a:cxn>
                <a:cxn ang="0">
                  <a:pos x="240" y="377"/>
                </a:cxn>
                <a:cxn ang="0">
                  <a:pos x="308" y="370"/>
                </a:cxn>
                <a:cxn ang="0">
                  <a:pos x="345" y="361"/>
                </a:cxn>
                <a:cxn ang="0">
                  <a:pos x="382" y="346"/>
                </a:cxn>
                <a:cxn ang="0">
                  <a:pos x="417" y="327"/>
                </a:cxn>
                <a:cxn ang="0">
                  <a:pos x="454" y="302"/>
                </a:cxn>
                <a:cxn ang="0">
                  <a:pos x="497" y="268"/>
                </a:cxn>
                <a:cxn ang="0">
                  <a:pos x="526" y="249"/>
                </a:cxn>
                <a:cxn ang="0">
                  <a:pos x="548" y="241"/>
                </a:cxn>
                <a:cxn ang="0">
                  <a:pos x="580" y="247"/>
                </a:cxn>
                <a:cxn ang="0">
                  <a:pos x="1002" y="423"/>
                </a:cxn>
                <a:cxn ang="0">
                  <a:pos x="1021" y="426"/>
                </a:cxn>
                <a:cxn ang="0">
                  <a:pos x="1040" y="424"/>
                </a:cxn>
                <a:cxn ang="0">
                  <a:pos x="1054" y="416"/>
                </a:cxn>
                <a:cxn ang="0">
                  <a:pos x="1067" y="405"/>
                </a:cxn>
                <a:cxn ang="0">
                  <a:pos x="1081" y="386"/>
                </a:cxn>
                <a:cxn ang="0">
                  <a:pos x="1088" y="373"/>
                </a:cxn>
                <a:cxn ang="0">
                  <a:pos x="1096" y="353"/>
                </a:cxn>
                <a:cxn ang="0">
                  <a:pos x="1099" y="322"/>
                </a:cxn>
                <a:cxn ang="0">
                  <a:pos x="1096" y="305"/>
                </a:cxn>
                <a:cxn ang="0">
                  <a:pos x="1086" y="289"/>
                </a:cxn>
                <a:cxn ang="0">
                  <a:pos x="1072" y="273"/>
                </a:cxn>
                <a:cxn ang="0">
                  <a:pos x="425" y="3"/>
                </a:cxn>
                <a:cxn ang="0">
                  <a:pos x="401" y="0"/>
                </a:cxn>
                <a:cxn ang="0">
                  <a:pos x="371" y="2"/>
                </a:cxn>
                <a:cxn ang="0">
                  <a:pos x="329" y="10"/>
                </a:cxn>
                <a:cxn ang="0">
                  <a:pos x="275" y="27"/>
                </a:cxn>
                <a:cxn ang="0">
                  <a:pos x="208" y="61"/>
                </a:cxn>
                <a:cxn ang="0">
                  <a:pos x="128" y="110"/>
                </a:cxn>
                <a:cxn ang="0">
                  <a:pos x="35" y="182"/>
                </a:cxn>
                <a:cxn ang="0">
                  <a:pos x="32" y="185"/>
                </a:cxn>
                <a:cxn ang="0">
                  <a:pos x="13" y="209"/>
                </a:cxn>
                <a:cxn ang="0">
                  <a:pos x="5" y="228"/>
                </a:cxn>
                <a:cxn ang="0">
                  <a:pos x="0" y="250"/>
                </a:cxn>
                <a:cxn ang="0">
                  <a:pos x="2" y="274"/>
                </a:cxn>
                <a:cxn ang="0">
                  <a:pos x="14" y="300"/>
                </a:cxn>
                <a:cxn ang="0">
                  <a:pos x="42" y="327"/>
                </a:cxn>
              </a:cxnLst>
              <a:rect l="0" t="0" r="r" b="b"/>
              <a:pathLst>
                <a:path w="1099" h="426">
                  <a:moveTo>
                    <a:pt x="42" y="327"/>
                  </a:moveTo>
                  <a:lnTo>
                    <a:pt x="42" y="327"/>
                  </a:lnTo>
                  <a:lnTo>
                    <a:pt x="51" y="332"/>
                  </a:lnTo>
                  <a:lnTo>
                    <a:pt x="80" y="345"/>
                  </a:lnTo>
                  <a:lnTo>
                    <a:pt x="99" y="353"/>
                  </a:lnTo>
                  <a:lnTo>
                    <a:pt x="121" y="359"/>
                  </a:lnTo>
                  <a:lnTo>
                    <a:pt x="149" y="367"/>
                  </a:lnTo>
                  <a:lnTo>
                    <a:pt x="176" y="372"/>
                  </a:lnTo>
                  <a:lnTo>
                    <a:pt x="208" y="375"/>
                  </a:lnTo>
                  <a:lnTo>
                    <a:pt x="240" y="377"/>
                  </a:lnTo>
                  <a:lnTo>
                    <a:pt x="273" y="375"/>
                  </a:lnTo>
                  <a:lnTo>
                    <a:pt x="308" y="370"/>
                  </a:lnTo>
                  <a:lnTo>
                    <a:pt x="327" y="365"/>
                  </a:lnTo>
                  <a:lnTo>
                    <a:pt x="345" y="361"/>
                  </a:lnTo>
                  <a:lnTo>
                    <a:pt x="363" y="354"/>
                  </a:lnTo>
                  <a:lnTo>
                    <a:pt x="382" y="346"/>
                  </a:lnTo>
                  <a:lnTo>
                    <a:pt x="399" y="338"/>
                  </a:lnTo>
                  <a:lnTo>
                    <a:pt x="417" y="327"/>
                  </a:lnTo>
                  <a:lnTo>
                    <a:pt x="436" y="314"/>
                  </a:lnTo>
                  <a:lnTo>
                    <a:pt x="454" y="302"/>
                  </a:lnTo>
                  <a:lnTo>
                    <a:pt x="454" y="302"/>
                  </a:lnTo>
                  <a:lnTo>
                    <a:pt x="497" y="268"/>
                  </a:lnTo>
                  <a:lnTo>
                    <a:pt x="513" y="257"/>
                  </a:lnTo>
                  <a:lnTo>
                    <a:pt x="526" y="249"/>
                  </a:lnTo>
                  <a:lnTo>
                    <a:pt x="537" y="243"/>
                  </a:lnTo>
                  <a:lnTo>
                    <a:pt x="548" y="241"/>
                  </a:lnTo>
                  <a:lnTo>
                    <a:pt x="562" y="243"/>
                  </a:lnTo>
                  <a:lnTo>
                    <a:pt x="580" y="247"/>
                  </a:lnTo>
                  <a:lnTo>
                    <a:pt x="1002" y="423"/>
                  </a:lnTo>
                  <a:lnTo>
                    <a:pt x="1002" y="423"/>
                  </a:lnTo>
                  <a:lnTo>
                    <a:pt x="1011" y="426"/>
                  </a:lnTo>
                  <a:lnTo>
                    <a:pt x="1021" y="426"/>
                  </a:lnTo>
                  <a:lnTo>
                    <a:pt x="1034" y="426"/>
                  </a:lnTo>
                  <a:lnTo>
                    <a:pt x="1040" y="424"/>
                  </a:lnTo>
                  <a:lnTo>
                    <a:pt x="1046" y="421"/>
                  </a:lnTo>
                  <a:lnTo>
                    <a:pt x="1054" y="416"/>
                  </a:lnTo>
                  <a:lnTo>
                    <a:pt x="1061" y="412"/>
                  </a:lnTo>
                  <a:lnTo>
                    <a:pt x="1067" y="405"/>
                  </a:lnTo>
                  <a:lnTo>
                    <a:pt x="1075" y="397"/>
                  </a:lnTo>
                  <a:lnTo>
                    <a:pt x="1081" y="386"/>
                  </a:lnTo>
                  <a:lnTo>
                    <a:pt x="1088" y="373"/>
                  </a:lnTo>
                  <a:lnTo>
                    <a:pt x="1088" y="373"/>
                  </a:lnTo>
                  <a:lnTo>
                    <a:pt x="1091" y="364"/>
                  </a:lnTo>
                  <a:lnTo>
                    <a:pt x="1096" y="353"/>
                  </a:lnTo>
                  <a:lnTo>
                    <a:pt x="1097" y="338"/>
                  </a:lnTo>
                  <a:lnTo>
                    <a:pt x="1099" y="322"/>
                  </a:lnTo>
                  <a:lnTo>
                    <a:pt x="1097" y="314"/>
                  </a:lnTo>
                  <a:lnTo>
                    <a:pt x="1096" y="305"/>
                  </a:lnTo>
                  <a:lnTo>
                    <a:pt x="1091" y="297"/>
                  </a:lnTo>
                  <a:lnTo>
                    <a:pt x="1086" y="289"/>
                  </a:lnTo>
                  <a:lnTo>
                    <a:pt x="1080" y="281"/>
                  </a:lnTo>
                  <a:lnTo>
                    <a:pt x="1072" y="273"/>
                  </a:lnTo>
                  <a:lnTo>
                    <a:pt x="425" y="3"/>
                  </a:lnTo>
                  <a:lnTo>
                    <a:pt x="425" y="3"/>
                  </a:lnTo>
                  <a:lnTo>
                    <a:pt x="419" y="2"/>
                  </a:lnTo>
                  <a:lnTo>
                    <a:pt x="401" y="0"/>
                  </a:lnTo>
                  <a:lnTo>
                    <a:pt x="388" y="0"/>
                  </a:lnTo>
                  <a:lnTo>
                    <a:pt x="371" y="2"/>
                  </a:lnTo>
                  <a:lnTo>
                    <a:pt x="351" y="5"/>
                  </a:lnTo>
                  <a:lnTo>
                    <a:pt x="329" y="10"/>
                  </a:lnTo>
                  <a:lnTo>
                    <a:pt x="304" y="18"/>
                  </a:lnTo>
                  <a:lnTo>
                    <a:pt x="275" y="27"/>
                  </a:lnTo>
                  <a:lnTo>
                    <a:pt x="243" y="41"/>
                  </a:lnTo>
                  <a:lnTo>
                    <a:pt x="208" y="61"/>
                  </a:lnTo>
                  <a:lnTo>
                    <a:pt x="169" y="83"/>
                  </a:lnTo>
                  <a:lnTo>
                    <a:pt x="128" y="110"/>
                  </a:lnTo>
                  <a:lnTo>
                    <a:pt x="83" y="144"/>
                  </a:lnTo>
                  <a:lnTo>
                    <a:pt x="35" y="182"/>
                  </a:lnTo>
                  <a:lnTo>
                    <a:pt x="35" y="182"/>
                  </a:lnTo>
                  <a:lnTo>
                    <a:pt x="32" y="185"/>
                  </a:lnTo>
                  <a:lnTo>
                    <a:pt x="24" y="195"/>
                  </a:lnTo>
                  <a:lnTo>
                    <a:pt x="13" y="209"/>
                  </a:lnTo>
                  <a:lnTo>
                    <a:pt x="8" y="219"/>
                  </a:lnTo>
                  <a:lnTo>
                    <a:pt x="5" y="228"/>
                  </a:lnTo>
                  <a:lnTo>
                    <a:pt x="2" y="239"/>
                  </a:lnTo>
                  <a:lnTo>
                    <a:pt x="0" y="250"/>
                  </a:lnTo>
                  <a:lnTo>
                    <a:pt x="0" y="262"/>
                  </a:lnTo>
                  <a:lnTo>
                    <a:pt x="2" y="274"/>
                  </a:lnTo>
                  <a:lnTo>
                    <a:pt x="6" y="287"/>
                  </a:lnTo>
                  <a:lnTo>
                    <a:pt x="14" y="300"/>
                  </a:lnTo>
                  <a:lnTo>
                    <a:pt x="27" y="314"/>
                  </a:lnTo>
                  <a:lnTo>
                    <a:pt x="42" y="327"/>
                  </a:lnTo>
                  <a:lnTo>
                    <a:pt x="42" y="327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1826910" y="3660755"/>
              <a:ext cx="813815" cy="802367"/>
              <a:chOff x="1636600" y="2625332"/>
              <a:chExt cx="813815" cy="802367"/>
            </a:xfrm>
          </p:grpSpPr>
          <p:sp>
            <p:nvSpPr>
              <p:cNvPr id="63" name="모서리가 둥근 직사각형 62"/>
              <p:cNvSpPr/>
              <p:nvPr/>
            </p:nvSpPr>
            <p:spPr>
              <a:xfrm rot="1399489">
                <a:off x="2038789" y="2625332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 rot="1466257">
                <a:off x="2000872" y="2864185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 rot="1264561">
                <a:off x="1816380" y="3041316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모서리가 둥근 직사각형 65"/>
              <p:cNvSpPr/>
              <p:nvPr/>
            </p:nvSpPr>
            <p:spPr>
              <a:xfrm rot="1264561">
                <a:off x="1636600" y="3218298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8" name="TextBox 67"/>
          <p:cNvSpPr txBox="1"/>
          <p:nvPr/>
        </p:nvSpPr>
        <p:spPr>
          <a:xfrm>
            <a:off x="3829052" y="2180359"/>
            <a:ext cx="5139584" cy="397647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fontAlgn="base"/>
            <a:r>
              <a:rPr lang="ko-KR" altLang="en-US" sz="1400" dirty="0" smtClean="0">
                <a:solidFill>
                  <a:prstClr val="black"/>
                </a:solidFill>
              </a:rPr>
              <a:t>*</a:t>
            </a:r>
            <a:r>
              <a:rPr lang="ko-KR" altLang="en-US" sz="1400" dirty="0">
                <a:solidFill>
                  <a:prstClr val="black"/>
                </a:solidFill>
              </a:rPr>
              <a:t>이 책에 딸린 </a:t>
            </a:r>
            <a:r>
              <a:rPr lang="ko-KR" altLang="en-US" sz="1400" dirty="0" smtClean="0">
                <a:solidFill>
                  <a:prstClr val="black"/>
                </a:solidFill>
              </a:rPr>
              <a:t>강의자료는 </a:t>
            </a:r>
            <a:r>
              <a:rPr lang="ko-KR" altLang="en-US" sz="1400" dirty="0">
                <a:solidFill>
                  <a:prstClr val="black"/>
                </a:solidFill>
              </a:rPr>
              <a:t>교수님의 효율적인 수업진행을 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돕기 </a:t>
            </a:r>
            <a:r>
              <a:rPr lang="ko-KR" altLang="en-US" sz="1400" dirty="0">
                <a:solidFill>
                  <a:prstClr val="black"/>
                </a:solidFill>
              </a:rPr>
              <a:t>위해 </a:t>
            </a:r>
            <a:r>
              <a:rPr lang="ko-KR" altLang="en-US" sz="1400" dirty="0" smtClean="0">
                <a:solidFill>
                  <a:prstClr val="black"/>
                </a:solidFill>
              </a:rPr>
              <a:t>만들어졌습니다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</a:p>
          <a:p>
            <a:pPr fontAlgn="base"/>
            <a:endParaRPr lang="ko-KR" altLang="en-US" sz="1400" dirty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 smtClean="0">
                <a:solidFill>
                  <a:prstClr val="black"/>
                </a:solidFill>
              </a:rPr>
              <a:t>*</a:t>
            </a:r>
            <a:r>
              <a:rPr lang="ko-KR" altLang="en-US" sz="1400" dirty="0" smtClean="0">
                <a:solidFill>
                  <a:prstClr val="black"/>
                </a:solidFill>
              </a:rPr>
              <a:t>제공해드리는 강의자료는 </a:t>
            </a:r>
            <a:r>
              <a:rPr lang="ko-KR" altLang="en-US" sz="1400" dirty="0">
                <a:solidFill>
                  <a:prstClr val="black"/>
                </a:solidFill>
              </a:rPr>
              <a:t>책의 고유한 내용과 그림을 </a:t>
            </a:r>
            <a:r>
              <a:rPr lang="ko-KR" altLang="en-US" sz="1400" dirty="0" smtClean="0">
                <a:solidFill>
                  <a:prstClr val="black"/>
                </a:solidFill>
              </a:rPr>
              <a:t>바탕으로 만들어졌으므로 </a:t>
            </a:r>
            <a:r>
              <a:rPr lang="ko-KR" altLang="en-US" sz="1400" dirty="0" smtClean="0">
                <a:solidFill>
                  <a:srgbClr val="FF0000"/>
                </a:solidFill>
              </a:rPr>
              <a:t>저작권법에 </a:t>
            </a:r>
            <a:r>
              <a:rPr lang="ko-KR" altLang="en-US" sz="1400" dirty="0">
                <a:solidFill>
                  <a:srgbClr val="FF0000"/>
                </a:solidFill>
              </a:rPr>
              <a:t>의해 보호</a:t>
            </a:r>
            <a:r>
              <a:rPr lang="ko-KR" altLang="en-US" sz="1400" dirty="0">
                <a:solidFill>
                  <a:prstClr val="black"/>
                </a:solidFill>
              </a:rPr>
              <a:t>를 받고 있습니다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fontAlgn="base"/>
            <a:endParaRPr lang="en-US" altLang="ko-KR" sz="1400" dirty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 smtClean="0">
                <a:solidFill>
                  <a:prstClr val="black"/>
                </a:solidFill>
              </a:rPr>
              <a:t>*</a:t>
            </a:r>
            <a:r>
              <a:rPr lang="ko-KR" altLang="en-US" sz="1400" dirty="0" smtClean="0">
                <a:solidFill>
                  <a:prstClr val="black"/>
                </a:solidFill>
              </a:rPr>
              <a:t>강의를 </a:t>
            </a:r>
            <a:r>
              <a:rPr lang="ko-KR" altLang="en-US" sz="1400" dirty="0">
                <a:solidFill>
                  <a:prstClr val="black"/>
                </a:solidFill>
              </a:rPr>
              <a:t>보조하기 위한 자료를 </a:t>
            </a:r>
            <a:r>
              <a:rPr lang="ko-KR" altLang="en-US" sz="1400" dirty="0">
                <a:solidFill>
                  <a:srgbClr val="FF0000"/>
                </a:solidFill>
              </a:rPr>
              <a:t>학생들이 소유하게 되면 </a:t>
            </a:r>
            <a:r>
              <a:rPr lang="ko-KR" altLang="en-US" sz="1400" dirty="0" smtClean="0">
                <a:solidFill>
                  <a:srgbClr val="FF0000"/>
                </a:solidFill>
              </a:rPr>
              <a:t>책을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fontAlgn="base"/>
            <a:r>
              <a:rPr lang="ko-KR" altLang="en-US" sz="1400" dirty="0" smtClean="0">
                <a:solidFill>
                  <a:srgbClr val="FF0000"/>
                </a:solidFill>
              </a:rPr>
              <a:t> 구입하지 </a:t>
            </a:r>
            <a:r>
              <a:rPr lang="ko-KR" altLang="en-US" sz="1400" dirty="0">
                <a:solidFill>
                  <a:srgbClr val="FF0000"/>
                </a:solidFill>
              </a:rPr>
              <a:t>않게 </a:t>
            </a:r>
            <a:r>
              <a:rPr lang="ko-KR" altLang="en-US" sz="1400" dirty="0" smtClean="0">
                <a:solidFill>
                  <a:srgbClr val="FF0000"/>
                </a:solidFill>
              </a:rPr>
              <a:t>되어</a:t>
            </a:r>
            <a:r>
              <a:rPr lang="ko-KR" altLang="en-US" sz="1400" dirty="0" smtClean="0">
                <a:solidFill>
                  <a:prstClr val="black"/>
                </a:solidFill>
              </a:rPr>
              <a:t> 수업참여도가 </a:t>
            </a:r>
            <a:r>
              <a:rPr lang="ko-KR" altLang="en-US" sz="1400" dirty="0">
                <a:solidFill>
                  <a:prstClr val="black"/>
                </a:solidFill>
              </a:rPr>
              <a:t>현저히 </a:t>
            </a:r>
            <a:r>
              <a:rPr lang="ko-KR" altLang="en-US" sz="1400" dirty="0" smtClean="0">
                <a:solidFill>
                  <a:prstClr val="black"/>
                </a:solidFill>
              </a:rPr>
              <a:t>떨어질 수 </a:t>
            </a:r>
            <a:r>
              <a:rPr lang="ko-KR" altLang="en-US" sz="1400" dirty="0">
                <a:solidFill>
                  <a:prstClr val="black"/>
                </a:solidFill>
              </a:rPr>
              <a:t>있습니다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fontAlgn="base"/>
            <a:r>
              <a:rPr lang="ko-KR" altLang="en-US" sz="1400" dirty="0" smtClean="0">
                <a:solidFill>
                  <a:prstClr val="black"/>
                </a:solidFill>
              </a:rPr>
              <a:t> 또한 </a:t>
            </a:r>
            <a:r>
              <a:rPr lang="ko-KR" altLang="en-US" sz="1400" dirty="0">
                <a:solidFill>
                  <a:prstClr val="black"/>
                </a:solidFill>
              </a:rPr>
              <a:t>해당 출판사도 </a:t>
            </a:r>
            <a:r>
              <a:rPr lang="ko-KR" altLang="en-US" sz="1400" dirty="0">
                <a:solidFill>
                  <a:srgbClr val="FF0000"/>
                </a:solidFill>
              </a:rPr>
              <a:t>불황</a:t>
            </a:r>
            <a:r>
              <a:rPr lang="ko-KR" altLang="en-US" sz="1400" dirty="0">
                <a:solidFill>
                  <a:prstClr val="black"/>
                </a:solidFill>
              </a:rPr>
              <a:t>에 많은 </a:t>
            </a:r>
            <a:r>
              <a:rPr lang="ko-KR" altLang="en-US" sz="1400" dirty="0">
                <a:solidFill>
                  <a:srgbClr val="FF0000"/>
                </a:solidFill>
              </a:rPr>
              <a:t>손해</a:t>
            </a:r>
            <a:r>
              <a:rPr lang="ko-KR" altLang="en-US" sz="1400" dirty="0">
                <a:solidFill>
                  <a:prstClr val="black"/>
                </a:solidFill>
              </a:rPr>
              <a:t>를 입게 되며 이로 </a:t>
            </a:r>
            <a:r>
              <a:rPr lang="ko-KR" altLang="en-US" sz="1400" dirty="0" smtClean="0">
                <a:solidFill>
                  <a:prstClr val="black"/>
                </a:solidFill>
              </a:rPr>
              <a:t>인해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fontAlgn="base"/>
            <a:r>
              <a:rPr lang="ko-KR" altLang="en-US" sz="1400" dirty="0" smtClean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양질의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교재를 만들어 낼 수가 </a:t>
            </a:r>
            <a:r>
              <a:rPr lang="ko-KR" altLang="en-US" sz="1400" dirty="0">
                <a:solidFill>
                  <a:srgbClr val="FF0000"/>
                </a:solidFill>
              </a:rPr>
              <a:t>없게 됩니다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</a:p>
          <a:p>
            <a:pPr fontAlgn="base"/>
            <a:endParaRPr lang="ko-KR" altLang="en-US" sz="1400" dirty="0" smtClean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 smtClean="0">
                <a:solidFill>
                  <a:prstClr val="black"/>
                </a:solidFill>
              </a:rPr>
              <a:t>*</a:t>
            </a:r>
            <a:r>
              <a:rPr lang="ko-KR" altLang="en-US" sz="1400" dirty="0" smtClean="0">
                <a:solidFill>
                  <a:prstClr val="black"/>
                </a:solidFill>
              </a:rPr>
              <a:t>교수님의 </a:t>
            </a:r>
            <a:r>
              <a:rPr lang="ko-KR" altLang="en-US" sz="1400" dirty="0">
                <a:solidFill>
                  <a:prstClr val="black"/>
                </a:solidFill>
              </a:rPr>
              <a:t>원활한 수업 진행과 학생들의 학습 증진을 위해 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만들어진 </a:t>
            </a:r>
            <a:r>
              <a:rPr lang="ko-KR" altLang="en-US" sz="1400" dirty="0">
                <a:solidFill>
                  <a:prstClr val="black"/>
                </a:solidFill>
              </a:rPr>
              <a:t>강의자료가 </a:t>
            </a:r>
            <a:r>
              <a:rPr lang="ko-KR" altLang="en-US" sz="1400" dirty="0" smtClean="0">
                <a:solidFill>
                  <a:prstClr val="black"/>
                </a:solidFill>
              </a:rPr>
              <a:t>정당하게 </a:t>
            </a:r>
            <a:r>
              <a:rPr lang="ko-KR" altLang="en-US" sz="1400" dirty="0">
                <a:solidFill>
                  <a:prstClr val="black"/>
                </a:solidFill>
              </a:rPr>
              <a:t>사용되어 대학의 학문 </a:t>
            </a:r>
            <a:r>
              <a:rPr lang="ko-KR" altLang="en-US" sz="1400" dirty="0" smtClean="0">
                <a:solidFill>
                  <a:prstClr val="black"/>
                </a:solidFill>
              </a:rPr>
              <a:t>발전에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fontAlgn="base"/>
            <a:r>
              <a:rPr lang="ko-KR" altLang="en-US" sz="1400" dirty="0" smtClean="0">
                <a:solidFill>
                  <a:prstClr val="black"/>
                </a:solidFill>
              </a:rPr>
              <a:t> 도움이 </a:t>
            </a:r>
            <a:r>
              <a:rPr lang="ko-KR" altLang="en-US" sz="1400" dirty="0">
                <a:solidFill>
                  <a:prstClr val="black"/>
                </a:solidFill>
              </a:rPr>
              <a:t>되었으면 좋겠습니다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fontAlgn="base"/>
            <a:endParaRPr lang="en-US" altLang="ko-KR" sz="1400" dirty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>
                <a:solidFill>
                  <a:prstClr val="black"/>
                </a:solidFill>
              </a:rPr>
              <a:t>*</a:t>
            </a:r>
            <a:r>
              <a:rPr lang="ko-KR" altLang="en-US" sz="1400" dirty="0" smtClean="0">
                <a:solidFill>
                  <a:prstClr val="black"/>
                </a:solidFill>
              </a:rPr>
              <a:t>교수님께서는 </a:t>
            </a:r>
            <a:r>
              <a:rPr lang="ko-KR" altLang="en-US" sz="1400" dirty="0">
                <a:solidFill>
                  <a:srgbClr val="FF0000"/>
                </a:solidFill>
              </a:rPr>
              <a:t>본 </a:t>
            </a:r>
            <a:r>
              <a:rPr lang="ko-KR" altLang="en-US" sz="1400" dirty="0" smtClean="0">
                <a:solidFill>
                  <a:srgbClr val="FF0000"/>
                </a:solidFill>
              </a:rPr>
              <a:t>강의자료가 불법적인 복사에 이용되지 않도록</a:t>
            </a:r>
            <a:r>
              <a:rPr lang="ko-KR" altLang="en-US" sz="1400" dirty="0" smtClean="0">
                <a:solidFill>
                  <a:prstClr val="black"/>
                </a:solidFill>
              </a:rPr>
              <a:t> 간곡히 부탁 드립니다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marL="88900" indent="-88900">
              <a:spcBef>
                <a:spcPct val="20000"/>
              </a:spcBef>
            </a:pP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83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정의된 함수를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</a:t>
            </a:r>
            <a:r>
              <a:rPr lang="ko-KR" altLang="en-US" dirty="0"/>
              <a:t>실행 중에 함수호출</a:t>
            </a:r>
            <a:r>
              <a:rPr lang="en-US" altLang="ko-KR" dirty="0"/>
              <a:t>(function call)</a:t>
            </a:r>
            <a:r>
              <a:rPr lang="ko-KR" altLang="en-US" dirty="0"/>
              <a:t>이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함수를 </a:t>
            </a:r>
            <a:r>
              <a:rPr lang="ko-KR" altLang="en-US" dirty="0"/>
              <a:t>호출하려면 함수이름과 함께 괄호 안에 적절한 매개변수가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즉 </a:t>
            </a:r>
            <a:r>
              <a:rPr lang="en-US" altLang="ko-KR" dirty="0" smtClean="0"/>
              <a:t>findMax2(a, b</a:t>
            </a:r>
            <a:r>
              <a:rPr lang="en-US" altLang="ko-KR" dirty="0"/>
              <a:t>), add2(a, b), </a:t>
            </a:r>
            <a:r>
              <a:rPr lang="en-US" altLang="ko-KR" dirty="0" err="1"/>
              <a:t>printMin</a:t>
            </a:r>
            <a:r>
              <a:rPr lang="en-US" altLang="ko-KR" dirty="0"/>
              <a:t>(3, 5)</a:t>
            </a:r>
            <a:r>
              <a:rPr lang="ko-KR" altLang="en-US" dirty="0"/>
              <a:t>와 같이 </a:t>
            </a:r>
            <a:r>
              <a:rPr lang="ko-KR" altLang="en-US" dirty="0" smtClean="0"/>
              <a:t>호출</a:t>
            </a:r>
            <a:endParaRPr lang="en-US" altLang="ko-KR" dirty="0"/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/>
              <a:t>add2(a, b) </a:t>
            </a:r>
            <a:r>
              <a:rPr lang="ko-KR" altLang="en-US" dirty="0"/>
              <a:t>또는 </a:t>
            </a:r>
            <a:r>
              <a:rPr lang="en-US" altLang="ko-KR" dirty="0"/>
              <a:t>findMax2(a, b)</a:t>
            </a:r>
            <a:r>
              <a:rPr lang="ko-KR" altLang="en-US" dirty="0"/>
              <a:t>와 같이 </a:t>
            </a:r>
            <a:r>
              <a:rPr lang="ko-KR" altLang="en-US" dirty="0" err="1"/>
              <a:t>반환값이</a:t>
            </a:r>
            <a:r>
              <a:rPr lang="ko-KR" altLang="en-US" dirty="0"/>
              <a:t> 있는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반환된 </a:t>
            </a:r>
            <a:r>
              <a:rPr lang="ko-KR" altLang="en-US" dirty="0"/>
              <a:t>값을 </a:t>
            </a:r>
            <a:r>
              <a:rPr lang="ko-KR" altLang="en-US" dirty="0" smtClean="0"/>
              <a:t>저장하기 </a:t>
            </a:r>
            <a:r>
              <a:rPr lang="ko-KR" altLang="en-US" dirty="0"/>
              <a:t>위해 왼쪽에 변수</a:t>
            </a:r>
            <a:r>
              <a:rPr lang="en-US" altLang="ko-KR" dirty="0"/>
              <a:t>(l-value)</a:t>
            </a:r>
            <a:r>
              <a:rPr lang="ko-KR" altLang="en-US" dirty="0"/>
              <a:t>가 위치하는 대입연산자가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문장 </a:t>
            </a:r>
            <a:r>
              <a:rPr lang="en-US" altLang="ko-KR" dirty="0"/>
              <a:t>sum = add2(5, 7);</a:t>
            </a:r>
            <a:r>
              <a:rPr lang="ko-KR" altLang="en-US" dirty="0"/>
              <a:t>은 함수 </a:t>
            </a:r>
            <a:r>
              <a:rPr lang="ko-KR" altLang="en-US" dirty="0" err="1"/>
              <a:t>반환값</a:t>
            </a:r>
            <a:r>
              <a:rPr lang="ko-KR" altLang="en-US" dirty="0"/>
              <a:t> </a:t>
            </a:r>
            <a:r>
              <a:rPr lang="en-US" altLang="ko-KR" dirty="0"/>
              <a:t>12</a:t>
            </a:r>
            <a:r>
              <a:rPr lang="ko-KR" altLang="en-US" dirty="0"/>
              <a:t>를 변수 </a:t>
            </a:r>
            <a:r>
              <a:rPr lang="en-US" altLang="ko-KR" dirty="0"/>
              <a:t>sum</a:t>
            </a:r>
            <a:r>
              <a:rPr lang="ko-KR" altLang="en-US" dirty="0"/>
              <a:t>에 저장하는 기능을 </a:t>
            </a:r>
            <a:r>
              <a:rPr lang="ko-KR" altLang="en-US" dirty="0" smtClean="0"/>
              <a:t>수행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함수실행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58" y="3336057"/>
            <a:ext cx="6101792" cy="265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47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8"/>
            <a:ext cx="8571053" cy="224874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함수원형</a:t>
            </a:r>
            <a:r>
              <a:rPr lang="en-US" altLang="ko-KR" dirty="0"/>
              <a:t>(function prototype)</a:t>
            </a:r>
            <a:r>
              <a:rPr lang="ko-KR" altLang="en-US" dirty="0"/>
              <a:t>은 함수를 선언하는 </a:t>
            </a:r>
            <a:r>
              <a:rPr lang="ko-KR" altLang="en-US" dirty="0" smtClean="0"/>
              <a:t>문장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함수원형 구문은 함수헤더에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세미콜론을 넣은 문장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int</a:t>
            </a:r>
            <a:r>
              <a:rPr lang="en-US" altLang="ko-KR" dirty="0" smtClean="0"/>
              <a:t> add2(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/>
              <a:t>a, </a:t>
            </a:r>
            <a:r>
              <a:rPr lang="en-US" altLang="ko-KR" dirty="0" err="1"/>
              <a:t>int</a:t>
            </a:r>
            <a:r>
              <a:rPr lang="en-US" altLang="ko-KR" dirty="0"/>
              <a:t> b</a:t>
            </a:r>
            <a:r>
              <a:rPr lang="en-US" altLang="ko-KR" dirty="0" smtClean="0"/>
              <a:t>);</a:t>
            </a:r>
            <a:endParaRPr lang="en-US" altLang="ko-KR" dirty="0"/>
          </a:p>
          <a:p>
            <a:pPr lvl="2"/>
            <a:r>
              <a:rPr lang="ko-KR" altLang="en-US" dirty="0" smtClean="0"/>
              <a:t>매개변수의 </a:t>
            </a:r>
            <a:r>
              <a:rPr lang="ko-KR" altLang="en-US" dirty="0"/>
              <a:t>변수이름은 </a:t>
            </a:r>
            <a:r>
              <a:rPr lang="ko-KR" altLang="en-US" dirty="0" smtClean="0"/>
              <a:t>생략 가능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/>
              <a:t>add2(</a:t>
            </a:r>
            <a:r>
              <a:rPr lang="en-US" altLang="ko-KR" dirty="0" err="1"/>
              <a:t>int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);</a:t>
            </a:r>
            <a:r>
              <a:rPr lang="ko-KR" altLang="en-US" dirty="0"/>
              <a:t>도 </a:t>
            </a:r>
            <a:r>
              <a:rPr lang="ko-KR" altLang="en-US" dirty="0" smtClean="0"/>
              <a:t>가능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함수원형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900" y="3129156"/>
            <a:ext cx="5718471" cy="36382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629" y="1469396"/>
            <a:ext cx="4048742" cy="1437597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329873" y="2883107"/>
            <a:ext cx="2697797" cy="2248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 dirty="0" smtClean="0">
                <a:solidFill>
                  <a:srgbClr val="17507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kern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 smtClean="0"/>
              <a:t>변수선언과 같이 함수를 호출하기</a:t>
            </a:r>
            <a:br>
              <a:rPr lang="ko-KR" altLang="en-US" dirty="0" smtClean="0"/>
            </a:br>
            <a:r>
              <a:rPr lang="ko-KR" altLang="en-US" dirty="0" smtClean="0"/>
              <a:t>전에 반드시 선언</a:t>
            </a:r>
          </a:p>
          <a:p>
            <a:pPr lvl="2"/>
            <a:r>
              <a:rPr lang="ko-KR" altLang="en-US" dirty="0" smtClean="0"/>
              <a:t>함수의 사용을 미리 컴파일러에게 알리며 또한 프로그램을 이해하기 쉽게 도와주는 역할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627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805106"/>
            <a:ext cx="341690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함수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add2()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와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findMin2()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를 구현한 예제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5795" y="2235728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함수호출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478" y="1197259"/>
            <a:ext cx="4911122" cy="4856318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1108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324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functionadd2.c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7716" y="2800837"/>
            <a:ext cx="3039879" cy="11182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함수 </a:t>
            </a:r>
            <a:r>
              <a:rPr lang="en-US" altLang="ko-KR" sz="1200" dirty="0">
                <a:latin typeface="+mn-ea"/>
              </a:rPr>
              <a:t>findMin2()</a:t>
            </a:r>
            <a:r>
              <a:rPr lang="ko-KR" altLang="en-US" sz="1200" dirty="0">
                <a:latin typeface="+mn-ea"/>
              </a:rPr>
              <a:t>는 함수정의는 </a:t>
            </a:r>
            <a:r>
              <a:rPr lang="ko-KR" altLang="en-US" sz="1200" dirty="0" smtClean="0">
                <a:latin typeface="+mn-ea"/>
              </a:rPr>
              <a:t>구현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함수호출이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없어 실행되지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않음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만일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함수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findMin2()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를 실행하려면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main()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함수 내부에서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findMin2()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를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호출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422" y="1428528"/>
            <a:ext cx="4773678" cy="49538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4" y="4036275"/>
            <a:ext cx="4773678" cy="215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5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5" y="990788"/>
            <a:ext cx="3467426" cy="545816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getsum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n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/>
              <a:t>에서 매개변수인 </a:t>
            </a:r>
            <a:r>
              <a:rPr lang="en-US" altLang="ko-KR" dirty="0"/>
              <a:t>n</a:t>
            </a:r>
            <a:r>
              <a:rPr lang="ko-KR" altLang="en-US" dirty="0"/>
              <a:t>까지의 합을 구하는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표준입력으로 </a:t>
            </a:r>
            <a:r>
              <a:rPr lang="ko-KR" altLang="en-US" dirty="0"/>
              <a:t>받은 </a:t>
            </a:r>
            <a:r>
              <a:rPr lang="ko-KR" altLang="en-US" dirty="0" smtClean="0"/>
              <a:t>양의 정수를 </a:t>
            </a:r>
            <a:r>
              <a:rPr lang="ko-KR" altLang="en-US" dirty="0"/>
              <a:t>구현한 </a:t>
            </a:r>
            <a:r>
              <a:rPr lang="en-US" altLang="ko-KR" dirty="0" err="1"/>
              <a:t>getsum</a:t>
            </a:r>
            <a:r>
              <a:rPr lang="en-US" altLang="ko-KR" dirty="0"/>
              <a:t>()</a:t>
            </a:r>
            <a:r>
              <a:rPr lang="ko-KR" altLang="en-US" dirty="0"/>
              <a:t>을 사용하여 적절히 호출하여 그 결과값을 </a:t>
            </a:r>
            <a:r>
              <a:rPr lang="ko-KR" altLang="en-US" dirty="0" smtClean="0"/>
              <a:t>출력</a:t>
            </a:r>
            <a:endParaRPr lang="en-US" altLang="ko-KR" dirty="0"/>
          </a:p>
          <a:p>
            <a:pPr lvl="2"/>
            <a:r>
              <a:rPr lang="ko-KR" altLang="en-US" dirty="0" smtClean="0"/>
              <a:t>함수 </a:t>
            </a:r>
            <a:r>
              <a:rPr lang="en-US" altLang="ko-KR" dirty="0" err="1"/>
              <a:t>getsum</a:t>
            </a:r>
            <a:r>
              <a:rPr lang="en-US" altLang="ko-KR" dirty="0"/>
              <a:t>()</a:t>
            </a:r>
            <a:r>
              <a:rPr lang="ko-KR" altLang="en-US" dirty="0"/>
              <a:t>을 구현</a:t>
            </a:r>
          </a:p>
          <a:p>
            <a:pPr lvl="2"/>
            <a:r>
              <a:rPr lang="ko-KR" altLang="en-US" dirty="0" smtClean="0"/>
              <a:t>변수 </a:t>
            </a:r>
            <a:r>
              <a:rPr lang="en-US" altLang="ko-KR" dirty="0"/>
              <a:t>max</a:t>
            </a:r>
            <a:r>
              <a:rPr lang="ko-KR" altLang="en-US" dirty="0"/>
              <a:t>를 선언하여 표준입력으로 양의 정수를 입력</a:t>
            </a:r>
          </a:p>
          <a:p>
            <a:pPr lvl="2"/>
            <a:r>
              <a:rPr lang="ko-KR" altLang="en-US" dirty="0" smtClean="0"/>
              <a:t>함수 </a:t>
            </a:r>
            <a:r>
              <a:rPr lang="en-US" altLang="ko-KR" dirty="0" err="1"/>
              <a:t>getsum</a:t>
            </a:r>
            <a:r>
              <a:rPr lang="en-US" altLang="ko-KR" dirty="0"/>
              <a:t>()</a:t>
            </a:r>
            <a:r>
              <a:rPr lang="ko-KR" altLang="en-US" dirty="0"/>
              <a:t>을 호출하여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max</a:t>
            </a:r>
            <a:r>
              <a:rPr lang="ko-KR" altLang="en-US" dirty="0"/>
              <a:t>까지의 합을 출력</a:t>
            </a:r>
          </a:p>
          <a:p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n</a:t>
            </a:r>
            <a:r>
              <a:rPr lang="ko-KR" altLang="en-US" dirty="0"/>
              <a:t>까지의 합을 구할 </a:t>
            </a:r>
            <a:r>
              <a:rPr lang="en-US" altLang="ko-KR" dirty="0"/>
              <a:t>n</a:t>
            </a:r>
            <a:r>
              <a:rPr lang="ko-KR" altLang="en-US" dirty="0"/>
              <a:t>을 입력하시오</a:t>
            </a:r>
            <a:r>
              <a:rPr lang="en-US" altLang="ko-KR" dirty="0"/>
              <a:t>. &gt;&gt; 100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100</a:t>
            </a:r>
            <a:r>
              <a:rPr lang="ko-KR" altLang="en-US" dirty="0"/>
              <a:t>까지의 합</a:t>
            </a:r>
            <a:r>
              <a:rPr lang="en-US" altLang="ko-KR" dirty="0"/>
              <a:t>: 5050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236516" y="310038"/>
            <a:ext cx="8347084" cy="408323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LAB 1</a:t>
            </a:r>
            <a:r>
              <a:rPr lang="ko-KR" altLang="en-US" dirty="0"/>
              <a:t>에서부터 표준입력으로 받은 </a:t>
            </a:r>
            <a:r>
              <a:rPr lang="ko-KR" altLang="en-US" dirty="0" smtClean="0"/>
              <a:t>양의 정수까지 </a:t>
            </a:r>
            <a:r>
              <a:rPr lang="ko-KR" altLang="en-US" dirty="0"/>
              <a:t>합을 구하는 함수 </a:t>
            </a:r>
            <a:r>
              <a:rPr lang="en-US" altLang="ko-KR" dirty="0" err="1"/>
              <a:t>getsum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3892484" y="1397000"/>
            <a:ext cx="5022916" cy="4699091"/>
            <a:chOff x="3892484" y="1651000"/>
            <a:chExt cx="5022916" cy="469909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484" y="5123927"/>
              <a:ext cx="5022916" cy="122616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486" y="1651000"/>
              <a:ext cx="5022914" cy="3537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0229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4" y="2133349"/>
            <a:ext cx="5587611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02.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함수의 매개변수 활용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79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매개변수</a:t>
            </a:r>
            <a:r>
              <a:rPr lang="en-US" altLang="ko-KR" dirty="0"/>
              <a:t>(parameter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함수를 </a:t>
            </a:r>
            <a:r>
              <a:rPr lang="ko-KR" altLang="en-US" dirty="0"/>
              <a:t>호출하는 부분에서 함수몸체로 값을 전달할 목적으로 이용</a:t>
            </a:r>
          </a:p>
          <a:p>
            <a:pPr lvl="1"/>
            <a:r>
              <a:rPr lang="ko-KR" altLang="en-US" dirty="0" err="1" smtClean="0"/>
              <a:t>자료형과</a:t>
            </a:r>
            <a:r>
              <a:rPr lang="ko-KR" altLang="en-US" dirty="0" smtClean="0"/>
              <a:t> </a:t>
            </a:r>
            <a:r>
              <a:rPr lang="ko-KR" altLang="en-US" dirty="0"/>
              <a:t>변수명의 </a:t>
            </a:r>
            <a:r>
              <a:rPr lang="ko-KR" altLang="en-US" dirty="0" smtClean="0"/>
              <a:t>목록 표시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여러 개 이용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필요 없으면 키워드 </a:t>
            </a:r>
            <a:r>
              <a:rPr lang="en-US" altLang="ko-KR" dirty="0" smtClean="0"/>
              <a:t>void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ko-KR" altLang="en-US" dirty="0"/>
              <a:t>매개변수와 반대로 함수를 호출하는 부분에서 함수가 작업을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r>
              <a:rPr lang="ko-KR" altLang="en-US" dirty="0" err="1"/>
              <a:t>반환값을</a:t>
            </a:r>
            <a:r>
              <a:rPr lang="ko-KR" altLang="en-US" dirty="0"/>
              <a:t> 이용</a:t>
            </a:r>
          </a:p>
          <a:p>
            <a:pPr lvl="1"/>
            <a:r>
              <a:rPr lang="ko-KR" altLang="en-US" dirty="0" smtClean="0"/>
              <a:t>다시 </a:t>
            </a:r>
            <a:r>
              <a:rPr lang="ko-KR" altLang="en-US" dirty="0"/>
              <a:t>함수를 </a:t>
            </a:r>
            <a:r>
              <a:rPr lang="ko-KR" altLang="en-US" dirty="0" smtClean="0"/>
              <a:t>호출한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영역으로 결과값을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전달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반환값은</a:t>
            </a:r>
            <a:r>
              <a:rPr lang="ko-KR" altLang="en-US" dirty="0" smtClean="0"/>
              <a:t> 하나만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이용할 </a:t>
            </a:r>
            <a:r>
              <a:rPr lang="ko-KR" altLang="en-US" dirty="0"/>
              <a:t>수 </a:t>
            </a:r>
            <a:r>
              <a:rPr lang="ko-KR" altLang="en-US" dirty="0" smtClean="0"/>
              <a:t>있는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제약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매개변수와 인자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74" y="2935696"/>
            <a:ext cx="5469771" cy="307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7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7000" y="990787"/>
            <a:ext cx="8773927" cy="2833961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형식매개변수</a:t>
            </a:r>
            <a:r>
              <a:rPr lang="en-US" altLang="ko-KR" dirty="0"/>
              <a:t>(formal parameters)</a:t>
            </a:r>
            <a:endParaRPr lang="ko-KR" altLang="en-US" dirty="0"/>
          </a:p>
          <a:p>
            <a:pPr lvl="1"/>
            <a:r>
              <a:rPr lang="ko-KR" altLang="en-US" dirty="0" smtClean="0"/>
              <a:t>함수정의에서 </a:t>
            </a:r>
            <a:r>
              <a:rPr lang="ko-KR" altLang="en-US" dirty="0"/>
              <a:t>기술되는 매개변수 목록의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r>
              <a:rPr lang="ko-KR" altLang="en-US" dirty="0" err="1"/>
              <a:t>실매개변수</a:t>
            </a:r>
            <a:r>
              <a:rPr lang="en-US" altLang="ko-KR" dirty="0"/>
              <a:t>(real parameters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함수를 </a:t>
            </a:r>
            <a:r>
              <a:rPr lang="ko-KR" altLang="en-US" dirty="0"/>
              <a:t>호출할 때 기술되는 변수 또는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2"/>
            <a:r>
              <a:rPr lang="ko-KR" altLang="en-US" dirty="0" err="1"/>
              <a:t>실인자</a:t>
            </a:r>
            <a:r>
              <a:rPr lang="en-US" altLang="ko-KR" dirty="0"/>
              <a:t>(real argument</a:t>
            </a:r>
            <a:r>
              <a:rPr lang="en-US" altLang="ko-KR" dirty="0" smtClean="0"/>
              <a:t>) </a:t>
            </a:r>
            <a:r>
              <a:rPr lang="ko-KR" altLang="en-US" dirty="0" smtClean="0"/>
              <a:t>또는 인자</a:t>
            </a:r>
            <a:r>
              <a:rPr lang="en-US" altLang="ko-KR" dirty="0"/>
              <a:t>(argument</a:t>
            </a:r>
            <a:r>
              <a:rPr lang="en-US" altLang="ko-KR" dirty="0" smtClean="0"/>
              <a:t>)</a:t>
            </a:r>
            <a:r>
              <a:rPr lang="ko-KR" altLang="en-US" dirty="0" smtClean="0"/>
              <a:t>라고도 부름</a:t>
            </a:r>
            <a:endParaRPr lang="en-US" altLang="ko-KR" dirty="0"/>
          </a:p>
          <a:p>
            <a:pPr lvl="1"/>
            <a:r>
              <a:rPr lang="ko-KR" altLang="en-US" dirty="0" err="1" smtClean="0"/>
              <a:t>실인자를</a:t>
            </a:r>
            <a:r>
              <a:rPr lang="ko-KR" altLang="en-US" dirty="0" smtClean="0"/>
              <a:t> </a:t>
            </a:r>
            <a:r>
              <a:rPr lang="ko-KR" altLang="en-US" dirty="0"/>
              <a:t>기술할 때는 함수헤더에 정의된 자료유형과 순서가 </a:t>
            </a:r>
            <a:r>
              <a:rPr lang="ko-KR" altLang="en-US" dirty="0" smtClean="0"/>
              <a:t>일치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실인자의</a:t>
            </a:r>
            <a:r>
              <a:rPr lang="ko-KR" altLang="en-US" dirty="0" smtClean="0"/>
              <a:t> </a:t>
            </a:r>
            <a:r>
              <a:rPr lang="ko-KR" altLang="en-US" dirty="0"/>
              <a:t>수와 </a:t>
            </a:r>
            <a:r>
              <a:rPr lang="ko-KR" altLang="en-US" dirty="0" err="1"/>
              <a:t>자료형이</a:t>
            </a:r>
            <a:r>
              <a:rPr lang="ko-KR" altLang="en-US" dirty="0"/>
              <a:t> 다르면 문법오류가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형식인자의 </a:t>
            </a:r>
            <a:r>
              <a:rPr lang="ko-KR" altLang="en-US" dirty="0"/>
              <a:t>변수는 그 함수가 호출되는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메모리에 </a:t>
            </a:r>
            <a:r>
              <a:rPr lang="ko-KR" altLang="en-US" dirty="0"/>
              <a:t>할당</a:t>
            </a:r>
            <a:r>
              <a:rPr lang="en-US" altLang="ko-KR" dirty="0"/>
              <a:t>(allocation)</a:t>
            </a:r>
            <a:r>
              <a:rPr lang="ko-KR" altLang="en-US" dirty="0"/>
              <a:t>되고 </a:t>
            </a:r>
            <a:r>
              <a:rPr lang="ko-KR" altLang="en-US" dirty="0" smtClean="0"/>
              <a:t>함수가 종료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메모리에서 </a:t>
            </a:r>
            <a:r>
              <a:rPr lang="ko-KR" altLang="en-US" dirty="0"/>
              <a:t>자동으로 제거</a:t>
            </a:r>
            <a:r>
              <a:rPr lang="en-US" altLang="ko-KR" dirty="0" smtClean="0"/>
              <a:t>(deallocation)</a:t>
            </a:r>
          </a:p>
          <a:p>
            <a:pPr lvl="2"/>
            <a:r>
              <a:rPr lang="ko-KR" altLang="en-US" dirty="0" smtClean="0"/>
              <a:t>형식매개변수는 </a:t>
            </a:r>
            <a:r>
              <a:rPr lang="ko-KR" altLang="en-US" dirty="0"/>
              <a:t>함수 </a:t>
            </a:r>
            <a:r>
              <a:rPr lang="ko-KR" altLang="en-US" dirty="0" smtClean="0"/>
              <a:t>내부 에서만 </a:t>
            </a:r>
            <a:r>
              <a:rPr lang="ko-KR" altLang="en-US" dirty="0"/>
              <a:t>사용할 수 있는 </a:t>
            </a:r>
            <a:r>
              <a:rPr lang="ko-KR" altLang="en-US" dirty="0" smtClean="0"/>
              <a:t>변수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형식매개변수와 </a:t>
            </a:r>
            <a:r>
              <a:rPr lang="ko-KR" altLang="en-US" dirty="0" err="1"/>
              <a:t>실매개변수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348" y="3804296"/>
            <a:ext cx="4661393" cy="2688271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39547" y="3722771"/>
            <a:ext cx="3746653" cy="27714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 dirty="0" smtClean="0">
                <a:solidFill>
                  <a:srgbClr val="17507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kern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함수호출 </a:t>
            </a:r>
            <a:r>
              <a:rPr lang="en-US" altLang="ko-KR" dirty="0" smtClean="0"/>
              <a:t>findMax2(a, b)</a:t>
            </a:r>
          </a:p>
          <a:p>
            <a:pPr lvl="1"/>
            <a:r>
              <a:rPr lang="ko-KR" altLang="en-US" dirty="0" err="1" smtClean="0"/>
              <a:t>실인자인</a:t>
            </a:r>
            <a:r>
              <a:rPr lang="ko-KR" altLang="en-US" dirty="0" smtClean="0"/>
              <a:t> </a:t>
            </a:r>
            <a:r>
              <a:rPr lang="en-US" altLang="ko-KR" dirty="0" smtClean="0"/>
              <a:t>a, b</a:t>
            </a:r>
          </a:p>
          <a:p>
            <a:pPr lvl="2"/>
            <a:r>
              <a:rPr lang="ko-KR" altLang="en-US" dirty="0" smtClean="0"/>
              <a:t>형식인자 </a:t>
            </a:r>
            <a:r>
              <a:rPr lang="en-US" altLang="ko-KR" dirty="0" smtClean="0"/>
              <a:t>a, b</a:t>
            </a:r>
            <a:r>
              <a:rPr lang="ko-KR" altLang="en-US" dirty="0" smtClean="0"/>
              <a:t>와는 다른 변수</a:t>
            </a:r>
          </a:p>
          <a:p>
            <a:r>
              <a:rPr lang="ko-KR" altLang="en-US" dirty="0" smtClean="0"/>
              <a:t>값에 의한 호출</a:t>
            </a:r>
            <a:r>
              <a:rPr lang="en-US" altLang="ko-KR" dirty="0" smtClean="0"/>
              <a:t>(call by value)</a:t>
            </a:r>
          </a:p>
          <a:p>
            <a:pPr lvl="1"/>
            <a:r>
              <a:rPr lang="ko-KR" altLang="en-US" dirty="0" err="1" smtClean="0"/>
              <a:t>실인자의</a:t>
            </a:r>
            <a:r>
              <a:rPr lang="ko-KR" altLang="en-US" dirty="0" smtClean="0"/>
              <a:t> 값이 형식인자의 변수에 각각 복사된 후 함수가 실행</a:t>
            </a:r>
          </a:p>
          <a:p>
            <a:pPr lvl="2"/>
            <a:r>
              <a:rPr lang="ko-KR" altLang="en-US" dirty="0" smtClean="0"/>
              <a:t>매개변수의 값을 수정하더라도 함수를 호출한 곳에서의 </a:t>
            </a:r>
            <a:r>
              <a:rPr lang="ko-KR" altLang="en-US" dirty="0" err="1" smtClean="0"/>
              <a:t>실매개변수의</a:t>
            </a:r>
            <a:r>
              <a:rPr lang="ko-KR" altLang="en-US" dirty="0" smtClean="0"/>
              <a:t> 값은 변화되지 않는 특징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70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함수 구현과 호출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449506"/>
            <a:ext cx="341690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매개변수의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사용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854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070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functioncall.c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16" y="58180"/>
            <a:ext cx="5170667" cy="65677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6" y="1751065"/>
            <a:ext cx="4726753" cy="24116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" y="4283190"/>
            <a:ext cx="4724557" cy="252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9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배열이름으로 전달</a:t>
            </a:r>
          </a:p>
          <a:p>
            <a:pPr lvl="1"/>
            <a:r>
              <a:rPr lang="ko-KR" altLang="en-US" dirty="0"/>
              <a:t>함수의 매개변수로 배열을 전달한다면 한 번에 여러 개의 변수를 전달하는 </a:t>
            </a:r>
            <a:r>
              <a:rPr lang="ko-KR" altLang="en-US" dirty="0" smtClean="0"/>
              <a:t>효과</a:t>
            </a:r>
            <a:endParaRPr lang="ko-KR" altLang="en-US" dirty="0"/>
          </a:p>
          <a:p>
            <a:r>
              <a:rPr lang="ko-KR" altLang="en-US" dirty="0" smtClean="0"/>
              <a:t>함수 </a:t>
            </a:r>
            <a:r>
              <a:rPr lang="en-US" altLang="ko-KR" dirty="0"/>
              <a:t>sum</a:t>
            </a:r>
            <a:r>
              <a:rPr lang="en-US" altLang="ko-KR" dirty="0" smtClean="0"/>
              <a:t>(): </a:t>
            </a:r>
            <a:r>
              <a:rPr lang="ko-KR" altLang="en-US" dirty="0" err="1" smtClean="0"/>
              <a:t>실수형</a:t>
            </a:r>
            <a:r>
              <a:rPr lang="ko-KR" altLang="en-US" dirty="0" smtClean="0"/>
              <a:t> </a:t>
            </a:r>
            <a:r>
              <a:rPr lang="ko-KR" altLang="en-US" dirty="0"/>
              <a:t>배열의 모든 </a:t>
            </a:r>
            <a:r>
              <a:rPr lang="ko-KR" altLang="en-US" dirty="0" smtClean="0"/>
              <a:t>원소의 </a:t>
            </a:r>
            <a:r>
              <a:rPr lang="ko-KR" altLang="en-US" dirty="0"/>
              <a:t>합을 구하여 반환하는 </a:t>
            </a:r>
            <a:r>
              <a:rPr lang="ko-KR" altLang="en-US" dirty="0" smtClean="0"/>
              <a:t>함수</a:t>
            </a:r>
            <a:endParaRPr lang="en-US" altLang="ko-KR" dirty="0"/>
          </a:p>
          <a:p>
            <a:pPr lvl="1"/>
            <a:r>
              <a:rPr lang="ko-KR" altLang="en-US" dirty="0" smtClean="0"/>
              <a:t>형식매개변수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실수형</a:t>
            </a:r>
            <a:r>
              <a:rPr lang="ko-KR" altLang="en-US" dirty="0" smtClean="0"/>
              <a:t> </a:t>
            </a:r>
            <a:r>
              <a:rPr lang="ko-KR" altLang="en-US" dirty="0"/>
              <a:t>배열 </a:t>
            </a:r>
            <a:r>
              <a:rPr lang="en-US" altLang="ko-KR" dirty="0"/>
              <a:t>double </a:t>
            </a:r>
            <a:r>
              <a:rPr lang="en-US" altLang="ko-KR" dirty="0" err="1"/>
              <a:t>ary</a:t>
            </a:r>
            <a:r>
              <a:rPr lang="en-US" altLang="ko-KR" dirty="0" smtClean="0"/>
              <a:t>[], </a:t>
            </a:r>
            <a:r>
              <a:rPr lang="ko-KR" altLang="en-US" dirty="0" smtClean="0"/>
              <a:t>배열크기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smtClean="0"/>
              <a:t>n</a:t>
            </a:r>
            <a:endParaRPr lang="en-US" altLang="ko-KR" dirty="0"/>
          </a:p>
          <a:p>
            <a:pPr lvl="1"/>
            <a:r>
              <a:rPr lang="ko-KR" altLang="en-US" dirty="0" smtClean="0"/>
              <a:t>첫 </a:t>
            </a:r>
            <a:r>
              <a:rPr lang="ko-KR" altLang="en-US" dirty="0"/>
              <a:t>번째 형식매개변수에서 배열자체에 배열크기를 기술하는 것은 </a:t>
            </a:r>
            <a:r>
              <a:rPr lang="ko-KR" altLang="en-US" dirty="0" smtClean="0"/>
              <a:t>무의미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double </a:t>
            </a:r>
            <a:r>
              <a:rPr lang="en-US" altLang="ko-KR" dirty="0" err="1"/>
              <a:t>ary</a:t>
            </a:r>
            <a:r>
              <a:rPr lang="en-US" altLang="ko-KR" dirty="0"/>
              <a:t>[5]</a:t>
            </a:r>
            <a:r>
              <a:rPr lang="ko-KR" altLang="en-US" dirty="0"/>
              <a:t>보다는 </a:t>
            </a:r>
            <a:r>
              <a:rPr lang="en-US" altLang="ko-KR" dirty="0"/>
              <a:t>double </a:t>
            </a:r>
            <a:r>
              <a:rPr lang="en-US" altLang="ko-KR" dirty="0" err="1"/>
              <a:t>ary</a:t>
            </a:r>
            <a:r>
              <a:rPr lang="en-US" altLang="ko-KR" dirty="0"/>
              <a:t>[]</a:t>
            </a:r>
            <a:r>
              <a:rPr lang="ko-KR" altLang="en-US" dirty="0"/>
              <a:t>라고 기술하는 것을 </a:t>
            </a:r>
            <a:r>
              <a:rPr lang="ko-KR" altLang="en-US" dirty="0" smtClean="0"/>
              <a:t>권장</a:t>
            </a:r>
            <a:endParaRPr lang="en-US" altLang="ko-KR" dirty="0"/>
          </a:p>
          <a:p>
            <a:pPr lvl="1"/>
            <a:r>
              <a:rPr lang="ko-KR" altLang="en-US" dirty="0" smtClean="0"/>
              <a:t>실제로 </a:t>
            </a:r>
            <a:r>
              <a:rPr lang="ko-KR" altLang="en-US" dirty="0"/>
              <a:t>함수 내부에서 </a:t>
            </a:r>
            <a:r>
              <a:rPr lang="ko-KR" altLang="en-US" dirty="0" err="1"/>
              <a:t>실인자로</a:t>
            </a:r>
            <a:r>
              <a:rPr lang="ko-KR" altLang="en-US" dirty="0"/>
              <a:t> 전달되는 배열크기를 알 수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그러므로 </a:t>
            </a:r>
            <a:r>
              <a:rPr lang="ko-KR" altLang="en-US" dirty="0"/>
              <a:t>배열크기를 두 </a:t>
            </a:r>
            <a:r>
              <a:rPr lang="ko-KR" altLang="en-US" dirty="0" smtClean="0"/>
              <a:t>번째 </a:t>
            </a:r>
            <a:r>
              <a:rPr lang="ko-KR" altLang="en-US" dirty="0"/>
              <a:t>인자로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배열크기에 관계없이 </a:t>
            </a:r>
            <a:r>
              <a:rPr lang="ko-KR" altLang="en-US" dirty="0"/>
              <a:t>배열 원소의 합을 구하는 함수를 만들려면 배열크기도 하나의 인자로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배열을 매개변수로 사용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00" y="4050069"/>
            <a:ext cx="6007100" cy="26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4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배열 </a:t>
            </a:r>
            <a:r>
              <a:rPr lang="en-US" altLang="ko-KR" dirty="0" smtClean="0"/>
              <a:t>point</a:t>
            </a:r>
          </a:p>
          <a:p>
            <a:pPr lvl="1"/>
            <a:r>
              <a:rPr lang="ko-KR" altLang="en-US" dirty="0" smtClean="0"/>
              <a:t>간접연산자를 </a:t>
            </a:r>
            <a:r>
              <a:rPr lang="ko-KR" altLang="en-US" dirty="0"/>
              <a:t>사용한 배열원소의 접근 방법은 *</a:t>
            </a:r>
            <a:r>
              <a:rPr lang="en-US" altLang="ko-KR" dirty="0"/>
              <a:t>(</a:t>
            </a:r>
            <a:r>
              <a:rPr lang="en-US" altLang="ko-KR" dirty="0" err="1"/>
              <a:t>point+i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배열의 </a:t>
            </a:r>
            <a:r>
              <a:rPr lang="ko-KR" altLang="en-US" dirty="0"/>
              <a:t>합을 구하려면 </a:t>
            </a:r>
            <a:r>
              <a:rPr lang="en-US" altLang="ko-KR" dirty="0"/>
              <a:t>sum += *(point + </a:t>
            </a:r>
            <a:r>
              <a:rPr lang="en-US" altLang="ko-KR" dirty="0" err="1"/>
              <a:t>i</a:t>
            </a:r>
            <a:r>
              <a:rPr lang="en-US" altLang="ko-KR" dirty="0"/>
              <a:t>); </a:t>
            </a:r>
            <a:r>
              <a:rPr lang="ko-KR" altLang="en-US" dirty="0"/>
              <a:t>문장을 </a:t>
            </a:r>
            <a:r>
              <a:rPr lang="ko-KR" altLang="en-US" dirty="0" smtClean="0"/>
              <a:t>반복</a:t>
            </a:r>
            <a:endParaRPr lang="en-US" altLang="ko-KR" dirty="0" smtClean="0"/>
          </a:p>
          <a:p>
            <a:r>
              <a:rPr lang="ko-KR" altLang="en-US" dirty="0" smtClean="0"/>
              <a:t>문장 </a:t>
            </a:r>
            <a:r>
              <a:rPr lang="en-US" altLang="ko-KR" dirty="0" err="1"/>
              <a:t>int</a:t>
            </a:r>
            <a:r>
              <a:rPr lang="en-US" altLang="ko-KR" dirty="0"/>
              <a:t> *address = point</a:t>
            </a:r>
            <a:r>
              <a:rPr lang="en-US" altLang="ko-KR" dirty="0" smtClean="0"/>
              <a:t>;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이제 </a:t>
            </a:r>
            <a:r>
              <a:rPr lang="ko-KR" altLang="en-US" dirty="0"/>
              <a:t>문장 </a:t>
            </a:r>
            <a:r>
              <a:rPr lang="en-US" altLang="ko-KR" dirty="0"/>
              <a:t>sum </a:t>
            </a:r>
            <a:r>
              <a:rPr lang="en-US" altLang="ko-KR" dirty="0" smtClean="0"/>
              <a:t>+= *(</a:t>
            </a:r>
            <a:r>
              <a:rPr lang="en-US" altLang="ko-KR" dirty="0"/>
              <a:t>address++)</a:t>
            </a:r>
            <a:r>
              <a:rPr lang="ko-KR" altLang="en-US" dirty="0"/>
              <a:t>으로도 배열의 합을 구할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그러나 </a:t>
            </a:r>
            <a:r>
              <a:rPr lang="en-US" altLang="ko-KR" dirty="0"/>
              <a:t>point</a:t>
            </a:r>
            <a:r>
              <a:rPr lang="ko-KR" altLang="en-US" dirty="0"/>
              <a:t>는 주소 </a:t>
            </a:r>
            <a:r>
              <a:rPr lang="ko-KR" altLang="en-US" dirty="0" smtClean="0"/>
              <a:t>상수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sum </a:t>
            </a:r>
            <a:r>
              <a:rPr lang="en-US" altLang="ko-KR" dirty="0"/>
              <a:t>+= *(point++)</a:t>
            </a:r>
            <a:r>
              <a:rPr lang="ko-KR" altLang="en-US" dirty="0"/>
              <a:t>는 </a:t>
            </a:r>
            <a:r>
              <a:rPr lang="ko-KR" altLang="en-US" dirty="0" smtClean="0"/>
              <a:t>불가능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증가연산식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point</a:t>
            </a:r>
            <a:r>
              <a:rPr lang="en-US" altLang="ko-KR" dirty="0"/>
              <a:t>++</a:t>
            </a:r>
            <a:r>
              <a:rPr lang="ko-KR" altLang="en-US" dirty="0"/>
              <a:t>의 </a:t>
            </a:r>
            <a:r>
              <a:rPr lang="ko-KR" altLang="en-US" dirty="0" err="1"/>
              <a:t>피연산자로</a:t>
            </a:r>
            <a:r>
              <a:rPr lang="ko-KR" altLang="en-US" dirty="0"/>
              <a:t> 상수인 </a:t>
            </a:r>
            <a:r>
              <a:rPr lang="en-US" altLang="ko-KR" dirty="0"/>
              <a:t>point</a:t>
            </a:r>
            <a:r>
              <a:rPr lang="ko-KR" altLang="en-US" dirty="0"/>
              <a:t>를 사용할 수 없기 </a:t>
            </a:r>
            <a:r>
              <a:rPr lang="ko-KR" altLang="en-US" dirty="0" smtClean="0"/>
              <a:t>때문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다양한 배열원소 참조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0" y="3719869"/>
            <a:ext cx="7975600" cy="218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26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7"/>
          <p:cNvSpPr txBox="1">
            <a:spLocks/>
          </p:cNvSpPr>
          <p:nvPr/>
        </p:nvSpPr>
        <p:spPr>
          <a:xfrm>
            <a:off x="4558553" y="2272098"/>
            <a:ext cx="4409235" cy="43704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제</a:t>
            </a:r>
            <a:r>
              <a:rPr kumimoji="0" lang="en-US" altLang="ko-KR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10</a:t>
            </a:r>
            <a:r>
              <a:rPr kumimoji="0" lang="ko-KR" altLang="en-US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장</a:t>
            </a:r>
            <a:endParaRPr lang="ko-KR" altLang="en-US" sz="28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" name="제목 7"/>
          <p:cNvSpPr txBox="1">
            <a:spLocks/>
          </p:cNvSpPr>
          <p:nvPr/>
        </p:nvSpPr>
        <p:spPr>
          <a:xfrm>
            <a:off x="4582792" y="2790621"/>
            <a:ext cx="4384996" cy="38779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sz="2400" spc="300" dirty="0" smtClean="0">
                <a:solidFill>
                  <a:schemeClr val="bg1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함수 기초</a:t>
            </a:r>
            <a:endParaRPr lang="ko-KR" altLang="en-US" sz="2400" spc="300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함수에서의 </a:t>
            </a:r>
            <a:r>
              <a:rPr lang="ko-KR" altLang="en-US" dirty="0"/>
              <a:t>배열 전달</a:t>
            </a:r>
          </a:p>
          <a:p>
            <a:pPr lvl="1"/>
            <a:r>
              <a:rPr lang="ko-KR" altLang="en-US" dirty="0" smtClean="0"/>
              <a:t>함수헤더에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ary</a:t>
            </a:r>
            <a:r>
              <a:rPr lang="en-US" altLang="ko-KR" dirty="0"/>
              <a:t>[]</a:t>
            </a:r>
            <a:r>
              <a:rPr lang="ko-KR" altLang="en-US" dirty="0"/>
              <a:t>로 </a:t>
            </a:r>
            <a:r>
              <a:rPr lang="ko-KR" altLang="en-US" dirty="0" smtClean="0"/>
              <a:t>기술하는 것은 </a:t>
            </a:r>
            <a:r>
              <a:rPr lang="en-US" altLang="ko-KR" dirty="0" err="1"/>
              <a:t>int</a:t>
            </a:r>
            <a:r>
              <a:rPr lang="en-US" altLang="ko-KR" dirty="0"/>
              <a:t> *</a:t>
            </a:r>
            <a:r>
              <a:rPr lang="en-US" altLang="ko-KR" dirty="0" err="1"/>
              <a:t>ary</a:t>
            </a:r>
            <a:r>
              <a:rPr lang="ko-KR" altLang="en-US" dirty="0"/>
              <a:t>로도 대체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r>
              <a:rPr lang="en-US" altLang="ko-KR" dirty="0"/>
              <a:t>for </a:t>
            </a:r>
            <a:r>
              <a:rPr lang="ko-KR" altLang="en-US" dirty="0"/>
              <a:t>문의 </a:t>
            </a:r>
            <a:r>
              <a:rPr lang="ko-KR" altLang="en-US" dirty="0" smtClean="0"/>
              <a:t>블록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다음 </a:t>
            </a:r>
            <a:r>
              <a:rPr lang="en-US" altLang="ko-KR" dirty="0" smtClean="0"/>
              <a:t>4 </a:t>
            </a:r>
            <a:r>
              <a:rPr lang="ko-KR" altLang="en-US" dirty="0"/>
              <a:t>개 </a:t>
            </a:r>
            <a:r>
              <a:rPr lang="ko-KR" altLang="en-US" dirty="0" smtClean="0"/>
              <a:t>문장 모두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 </a:t>
            </a:r>
            <a:r>
              <a:rPr lang="en-US" altLang="ko-KR" dirty="0" err="1"/>
              <a:t>ary</a:t>
            </a:r>
            <a:r>
              <a:rPr lang="ko-KR" altLang="en-US" dirty="0"/>
              <a:t>는 포인터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주소값을</a:t>
            </a:r>
            <a:r>
              <a:rPr lang="ko-KR" altLang="en-US" dirty="0" smtClean="0"/>
              <a:t> </a:t>
            </a:r>
            <a:r>
              <a:rPr lang="ko-KR" altLang="en-US" dirty="0"/>
              <a:t>저장하는 변수이므로 증가연산자의 </a:t>
            </a:r>
            <a:r>
              <a:rPr lang="ko-KR" altLang="en-US" dirty="0" smtClean="0"/>
              <a:t>이용이 가능</a:t>
            </a:r>
            <a:endParaRPr lang="en-US" altLang="ko-KR" dirty="0"/>
          </a:p>
          <a:p>
            <a:pPr lvl="2"/>
            <a:r>
              <a:rPr lang="ko-KR" altLang="en-US" dirty="0" err="1" smtClean="0"/>
              <a:t>연산식</a:t>
            </a:r>
            <a:r>
              <a:rPr lang="ko-KR" altLang="en-US" dirty="0" smtClean="0"/>
              <a:t> </a:t>
            </a:r>
            <a:r>
              <a:rPr lang="ko-KR" altLang="en-US" dirty="0"/>
              <a:t>*</a:t>
            </a:r>
            <a:r>
              <a:rPr lang="en-US" altLang="ko-KR" dirty="0" err="1"/>
              <a:t>ary</a:t>
            </a:r>
            <a:r>
              <a:rPr lang="en-US" altLang="ko-KR" dirty="0"/>
              <a:t>++</a:t>
            </a:r>
            <a:r>
              <a:rPr lang="ko-KR" altLang="en-US" dirty="0"/>
              <a:t>에서 후위 증가연산자 </a:t>
            </a:r>
            <a:r>
              <a:rPr lang="en-US" altLang="ko-KR" dirty="0"/>
              <a:t>(</a:t>
            </a:r>
            <a:r>
              <a:rPr lang="en-US" altLang="ko-KR" dirty="0" err="1"/>
              <a:t>ary</a:t>
            </a:r>
            <a:r>
              <a:rPr lang="en-US" altLang="ko-KR" dirty="0"/>
              <a:t>++)</a:t>
            </a:r>
            <a:r>
              <a:rPr lang="ko-KR" altLang="en-US" dirty="0"/>
              <a:t>의 우선순위가 가장 높기 </a:t>
            </a:r>
            <a:r>
              <a:rPr lang="ko-KR" altLang="en-US" dirty="0" smtClean="0"/>
              <a:t>때문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*</a:t>
            </a:r>
            <a:r>
              <a:rPr lang="en-US" altLang="ko-KR" dirty="0"/>
              <a:t>(</a:t>
            </a:r>
            <a:r>
              <a:rPr lang="en-US" altLang="ko-KR" dirty="0" err="1"/>
              <a:t>ary</a:t>
            </a:r>
            <a:r>
              <a:rPr lang="en-US" altLang="ko-KR" dirty="0"/>
              <a:t>++)</a:t>
            </a:r>
            <a:r>
              <a:rPr lang="ko-KR" altLang="en-US" dirty="0"/>
              <a:t>와 같은 </a:t>
            </a:r>
            <a:r>
              <a:rPr lang="ko-KR" altLang="en-US" dirty="0" smtClean="0"/>
              <a:t>의미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다양한 배열원소 참조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571" y="3251590"/>
            <a:ext cx="6060029" cy="338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84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배열인자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00716" y="1474906"/>
            <a:ext cx="251644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함수에서 배열인자의 사용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54" y="854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695471" y="1070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arrayparam.c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310" y="93160"/>
            <a:ext cx="5342189" cy="56599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83" y="1820201"/>
            <a:ext cx="4545018" cy="493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다차원 배열을 인자로 이용하는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함수원형과 </a:t>
            </a:r>
            <a:r>
              <a:rPr lang="ko-KR" altLang="en-US" dirty="0"/>
              <a:t>함수정의의 </a:t>
            </a:r>
            <a:r>
              <a:rPr lang="ko-KR" altLang="en-US" dirty="0" smtClean="0"/>
              <a:t>헤더에서 첫 </a:t>
            </a:r>
            <a:r>
              <a:rPr lang="ko-KR" altLang="en-US" dirty="0"/>
              <a:t>번째 대괄호 내부의 크기를 제외한 다른 모든 크기는 반드시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r>
              <a:rPr lang="ko-KR" altLang="en-US" dirty="0" smtClean="0"/>
              <a:t>함수 </a:t>
            </a:r>
            <a:r>
              <a:rPr lang="en-US" altLang="ko-KR" dirty="0"/>
              <a:t>sum</a:t>
            </a:r>
            <a:r>
              <a:rPr lang="en-US" altLang="ko-KR" dirty="0" smtClean="0"/>
              <a:t>(): </a:t>
            </a:r>
            <a:r>
              <a:rPr lang="ko-KR" altLang="en-US" dirty="0" smtClean="0"/>
              <a:t>인자인 이차원 </a:t>
            </a:r>
            <a:r>
              <a:rPr lang="ko-KR" altLang="en-US" dirty="0" err="1"/>
              <a:t>배열값을</a:t>
            </a:r>
            <a:r>
              <a:rPr lang="ko-KR" altLang="en-US" dirty="0"/>
              <a:t> 모두 더하는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r>
              <a:rPr lang="ko-KR" altLang="en-US" dirty="0" smtClean="0"/>
              <a:t>함수 </a:t>
            </a:r>
            <a:r>
              <a:rPr lang="en-US" altLang="ko-KR" dirty="0" err="1"/>
              <a:t>printarray</a:t>
            </a:r>
            <a:r>
              <a:rPr lang="en-US" altLang="ko-KR" dirty="0" smtClean="0"/>
              <a:t>(): </a:t>
            </a:r>
            <a:r>
              <a:rPr lang="ko-KR" altLang="en-US" dirty="0" smtClean="0"/>
              <a:t>인자인 </a:t>
            </a:r>
            <a:r>
              <a:rPr lang="ko-KR" altLang="en-US" dirty="0"/>
              <a:t>이차원 </a:t>
            </a:r>
            <a:r>
              <a:rPr lang="ko-KR" altLang="en-US" dirty="0" err="1"/>
              <a:t>배열값을</a:t>
            </a:r>
            <a:r>
              <a:rPr lang="ko-KR" altLang="en-US" dirty="0"/>
              <a:t> 모두 </a:t>
            </a:r>
            <a:r>
              <a:rPr lang="ko-KR" altLang="en-US" dirty="0" smtClean="0"/>
              <a:t>출력하는 함수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이차원 배열이름으로 전달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840623"/>
            <a:ext cx="7658100" cy="360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0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sum()</a:t>
            </a:r>
            <a:r>
              <a:rPr lang="ko-KR" altLang="en-US" dirty="0"/>
              <a:t>을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배열이름과 </a:t>
            </a:r>
            <a:r>
              <a:rPr lang="ko-KR" altLang="en-US" dirty="0"/>
              <a:t>함께 행과 열의 수가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이차원 </a:t>
            </a:r>
            <a:r>
              <a:rPr lang="ko-KR" altLang="en-US" dirty="0"/>
              <a:t>배열의 행의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 </a:t>
            </a:r>
            <a:r>
              <a:rPr lang="en-US" altLang="ko-KR" dirty="0" err="1"/>
              <a:t>sizeof</a:t>
            </a:r>
            <a:r>
              <a:rPr lang="en-US" altLang="ko-KR" dirty="0"/>
              <a:t>(x) / </a:t>
            </a:r>
            <a:r>
              <a:rPr lang="en-US" altLang="ko-KR" dirty="0" err="1"/>
              <a:t>sizeof</a:t>
            </a:r>
            <a:r>
              <a:rPr lang="en-US" altLang="ko-KR" dirty="0"/>
              <a:t>(x[0</a:t>
            </a:r>
            <a:r>
              <a:rPr lang="en-US" altLang="ko-KR" dirty="0" smtClean="0"/>
              <a:t>]) )</a:t>
            </a:r>
            <a:r>
              <a:rPr lang="ko-KR" altLang="en-US" dirty="0" smtClean="0"/>
              <a:t>로 계산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이차원 </a:t>
            </a:r>
            <a:r>
              <a:rPr lang="ko-KR" altLang="en-US" dirty="0"/>
              <a:t>배열의 열의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 </a:t>
            </a:r>
            <a:r>
              <a:rPr lang="en-US" altLang="ko-KR" dirty="0" err="1"/>
              <a:t>sizeof</a:t>
            </a:r>
            <a:r>
              <a:rPr lang="en-US" altLang="ko-KR" dirty="0"/>
              <a:t>(x[0]) / </a:t>
            </a:r>
            <a:r>
              <a:rPr lang="en-US" altLang="ko-KR" dirty="0" err="1"/>
              <a:t>sizeof</a:t>
            </a:r>
            <a:r>
              <a:rPr lang="en-US" altLang="ko-KR" dirty="0"/>
              <a:t>(x[0][0]) )</a:t>
            </a:r>
            <a:r>
              <a:rPr lang="ko-KR" altLang="en-US" dirty="0"/>
              <a:t>로 </a:t>
            </a:r>
            <a:r>
              <a:rPr lang="ko-KR" altLang="en-US" dirty="0" smtClean="0"/>
              <a:t>계산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sizeof</a:t>
            </a:r>
            <a:r>
              <a:rPr lang="en-US" altLang="ko-KR" dirty="0" smtClean="0"/>
              <a:t>(x</a:t>
            </a:r>
            <a:r>
              <a:rPr lang="en-US" altLang="ko-KR" dirty="0"/>
              <a:t>)</a:t>
            </a:r>
            <a:r>
              <a:rPr lang="ko-KR" altLang="en-US" dirty="0"/>
              <a:t>는 배열 전체의 바이트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sizeof</a:t>
            </a:r>
            <a:r>
              <a:rPr lang="en-US" altLang="ko-KR" dirty="0" smtClean="0"/>
              <a:t>(x[0</a:t>
            </a:r>
            <a:r>
              <a:rPr lang="en-US" altLang="ko-KR" dirty="0"/>
              <a:t>])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행의 바이트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sizeof</a:t>
            </a:r>
            <a:r>
              <a:rPr lang="en-US" altLang="ko-KR" dirty="0" smtClean="0"/>
              <a:t>(x[0</a:t>
            </a:r>
            <a:r>
              <a:rPr lang="en-US" altLang="ko-KR" dirty="0"/>
              <a:t>][0])</a:t>
            </a:r>
            <a:r>
              <a:rPr lang="ko-KR" altLang="en-US" dirty="0"/>
              <a:t>은 첫 번째 원소의 바이트 </a:t>
            </a:r>
            <a:r>
              <a:rPr lang="ko-KR" altLang="en-US" dirty="0" smtClean="0"/>
              <a:t>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이차원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배열의 행과 열 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591" y="3860800"/>
            <a:ext cx="6961738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7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배열인자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00716" y="1436806"/>
            <a:ext cx="251644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이차원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배열의 활용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54" y="829416"/>
            <a:ext cx="3360846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695471" y="1044859"/>
            <a:ext cx="212168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twoarrayfunction.c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248" y="88900"/>
            <a:ext cx="5271249" cy="66420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767006"/>
            <a:ext cx="4152900" cy="502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5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2874" y="990788"/>
            <a:ext cx="3899225" cy="5458162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incrementary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ary</a:t>
            </a:r>
            <a:r>
              <a:rPr lang="en-US" altLang="ko-KR" dirty="0"/>
              <a:t>[], </a:t>
            </a:r>
            <a:r>
              <a:rPr lang="en-US" altLang="ko-KR" dirty="0" err="1"/>
              <a:t>int</a:t>
            </a:r>
            <a:r>
              <a:rPr lang="en-US" altLang="ko-KR" dirty="0"/>
              <a:t> n, </a:t>
            </a:r>
            <a:r>
              <a:rPr lang="en-US" altLang="ko-KR" dirty="0" err="1"/>
              <a:t>int</a:t>
            </a:r>
            <a:r>
              <a:rPr lang="en-US" altLang="ko-KR" dirty="0"/>
              <a:t> SIZE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배열크기가 </a:t>
            </a:r>
            <a:r>
              <a:rPr lang="en-US" altLang="ko-KR" dirty="0"/>
              <a:t>SIZE</a:t>
            </a:r>
            <a:r>
              <a:rPr lang="ko-KR" altLang="en-US" dirty="0"/>
              <a:t>인 배열 </a:t>
            </a:r>
            <a:r>
              <a:rPr lang="en-US" altLang="ko-KR" dirty="0" err="1"/>
              <a:t>ary</a:t>
            </a:r>
            <a:r>
              <a:rPr lang="ko-KR" altLang="en-US" dirty="0"/>
              <a:t>의 모든 원소를 </a:t>
            </a:r>
            <a:r>
              <a:rPr lang="en-US" altLang="ko-KR" dirty="0"/>
              <a:t>n</a:t>
            </a:r>
            <a:r>
              <a:rPr lang="ko-KR" altLang="en-US" dirty="0" smtClean="0"/>
              <a:t>만큼 </a:t>
            </a:r>
            <a:r>
              <a:rPr lang="ko-KR" altLang="en-US" dirty="0"/>
              <a:t>증가시키는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초기화로 </a:t>
            </a:r>
            <a:r>
              <a:rPr lang="ko-KR" altLang="en-US" dirty="0"/>
              <a:t>선언한 배열 </a:t>
            </a:r>
            <a:r>
              <a:rPr lang="en-US" altLang="ko-KR" dirty="0"/>
              <a:t>data</a:t>
            </a:r>
            <a:r>
              <a:rPr lang="ko-KR" altLang="en-US" dirty="0"/>
              <a:t>를 사용하여 모든 원소를 </a:t>
            </a:r>
            <a:r>
              <a:rPr lang="en-US" altLang="ko-KR" dirty="0"/>
              <a:t>3</a:t>
            </a:r>
            <a:r>
              <a:rPr lang="ko-KR" altLang="en-US" dirty="0"/>
              <a:t>만큼 증가시키는 </a:t>
            </a:r>
            <a:r>
              <a:rPr lang="ko-KR" altLang="en-US" dirty="0" smtClean="0"/>
              <a:t>함수 호출</a:t>
            </a:r>
            <a:endParaRPr lang="en-US" altLang="ko-KR" dirty="0"/>
          </a:p>
          <a:p>
            <a:pPr lvl="2"/>
            <a:r>
              <a:rPr lang="ko-KR" altLang="en-US" dirty="0" smtClean="0"/>
              <a:t>변수 </a:t>
            </a:r>
            <a:r>
              <a:rPr lang="en-US" altLang="ko-KR" dirty="0" err="1"/>
              <a:t>aryLength</a:t>
            </a:r>
            <a:r>
              <a:rPr lang="en-US" altLang="ko-KR" dirty="0"/>
              <a:t> </a:t>
            </a:r>
            <a:r>
              <a:rPr lang="ko-KR" altLang="en-US" dirty="0"/>
              <a:t>는 배열의 크기를 저장</a:t>
            </a:r>
          </a:p>
          <a:p>
            <a:pPr lvl="2"/>
            <a:r>
              <a:rPr lang="ko-KR" altLang="en-US" dirty="0" smtClean="0"/>
              <a:t>함수 </a:t>
            </a:r>
            <a:r>
              <a:rPr lang="en-US" altLang="ko-KR" dirty="0" err="1"/>
              <a:t>prinary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*data, </a:t>
            </a:r>
            <a:r>
              <a:rPr lang="en-US" altLang="ko-KR" dirty="0" err="1"/>
              <a:t>int</a:t>
            </a:r>
            <a:r>
              <a:rPr lang="en-US" altLang="ko-KR" dirty="0"/>
              <a:t> SIZE</a:t>
            </a:r>
            <a:r>
              <a:rPr lang="en-US" altLang="ko-KR" dirty="0" smtClean="0"/>
              <a:t>): </a:t>
            </a:r>
            <a:r>
              <a:rPr lang="ko-KR" altLang="en-US" dirty="0" smtClean="0"/>
              <a:t>배열크기가 </a:t>
            </a:r>
            <a:r>
              <a:rPr lang="en-US" altLang="ko-KR" dirty="0"/>
              <a:t>SIZE</a:t>
            </a:r>
            <a:r>
              <a:rPr lang="ko-KR" altLang="en-US" dirty="0"/>
              <a:t>인 배열 </a:t>
            </a:r>
            <a:r>
              <a:rPr lang="en-US" altLang="ko-KR" dirty="0" err="1"/>
              <a:t>ary</a:t>
            </a:r>
            <a:r>
              <a:rPr lang="ko-KR" altLang="en-US" dirty="0"/>
              <a:t>의 모든 원소를 </a:t>
            </a:r>
            <a:r>
              <a:rPr lang="ko-KR" altLang="en-US" dirty="0" smtClean="0"/>
              <a:t>출력</a:t>
            </a:r>
            <a:endParaRPr lang="ko-KR" altLang="en-US" dirty="0"/>
          </a:p>
          <a:p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 </a:t>
            </a:r>
            <a:r>
              <a:rPr lang="en-US" altLang="ko-KR" dirty="0"/>
              <a:t>7 2 3 5</a:t>
            </a:r>
          </a:p>
          <a:p>
            <a:pPr lvl="1"/>
            <a:r>
              <a:rPr lang="ko-KR" altLang="en-US" dirty="0"/>
              <a:t>배열 원소에 각각 </a:t>
            </a:r>
            <a:r>
              <a:rPr lang="en-US" altLang="ko-KR" dirty="0"/>
              <a:t>3</a:t>
            </a:r>
            <a:r>
              <a:rPr lang="ko-KR" altLang="en-US" dirty="0"/>
              <a:t>을 더한 결과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7 10 5 6 8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329874" y="310038"/>
            <a:ext cx="8571053" cy="408323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LAB </a:t>
            </a:r>
            <a:r>
              <a:rPr lang="ko-KR" altLang="en-US" dirty="0"/>
              <a:t>배열의 모든 원소를 지정한 만큼 증가시키는 함수 </a:t>
            </a:r>
            <a:r>
              <a:rPr lang="en-US" altLang="ko-KR" dirty="0" err="1"/>
              <a:t>incrementary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4289942" y="692961"/>
            <a:ext cx="4533900" cy="5876387"/>
            <a:chOff x="4289942" y="718361"/>
            <a:chExt cx="4533900" cy="587638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9942" y="4045658"/>
              <a:ext cx="4533900" cy="254909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9942" y="718361"/>
              <a:ext cx="4533900" cy="33272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7451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4" y="2133349"/>
            <a:ext cx="5587611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03. </a:t>
            </a:r>
            <a:r>
              <a:rPr lang="ko-KR" altLang="en-US" sz="32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재귀와 라이브러리 함수</a:t>
            </a: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35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재귀 </a:t>
            </a:r>
            <a:r>
              <a:rPr lang="ko-KR" altLang="en-US" dirty="0"/>
              <a:t>함수</a:t>
            </a:r>
            <a:r>
              <a:rPr lang="en-US" altLang="ko-KR" dirty="0"/>
              <a:t>(recursive function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함수구현에서 자신 함수를 호출하는 함수</a:t>
            </a:r>
            <a:endParaRPr lang="en-US" altLang="ko-KR" dirty="0"/>
          </a:p>
          <a:p>
            <a:pPr lvl="1"/>
            <a:r>
              <a:rPr lang="ko-KR" altLang="en-US" dirty="0" smtClean="0"/>
              <a:t>재귀적 특성을 </a:t>
            </a:r>
            <a:r>
              <a:rPr lang="ko-KR" altLang="en-US" dirty="0"/>
              <a:t>표현하는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재귀 </a:t>
            </a:r>
            <a:r>
              <a:rPr lang="ko-KR" altLang="en-US" dirty="0"/>
              <a:t>함수를 이용하면 문제를 </a:t>
            </a:r>
            <a:r>
              <a:rPr lang="ko-KR" altLang="en-US" dirty="0" smtClean="0"/>
              <a:t>쉽게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해결할 </a:t>
            </a:r>
            <a:r>
              <a:rPr lang="ko-KR" altLang="en-US" dirty="0"/>
              <a:t>수 있고 이해하기도 </a:t>
            </a:r>
            <a:r>
              <a:rPr lang="ko-KR" altLang="en-US" dirty="0" smtClean="0"/>
              <a:t>쉬움</a:t>
            </a:r>
            <a:endParaRPr lang="en-US" altLang="ko-KR" dirty="0" smtClean="0"/>
          </a:p>
          <a:p>
            <a:r>
              <a:rPr lang="ko-KR" altLang="en-US" dirty="0" smtClean="0"/>
              <a:t>수학 </a:t>
            </a:r>
            <a:r>
              <a:rPr lang="ko-KR" altLang="en-US" dirty="0"/>
              <a:t>수식에서 재귀적 </a:t>
            </a:r>
            <a:r>
              <a:rPr lang="ko-KR" altLang="en-US" dirty="0" smtClean="0"/>
              <a:t>특성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</a:t>
            </a:r>
            <a:r>
              <a:rPr lang="ko-KR" altLang="en-US" dirty="0" smtClean="0"/>
              <a:t> </a:t>
            </a:r>
            <a:r>
              <a:rPr lang="ko-KR" altLang="en-US" dirty="0"/>
              <a:t>계승</a:t>
            </a:r>
            <a:r>
              <a:rPr lang="en-US" altLang="ko-KR" dirty="0"/>
              <a:t>(n factorial)</a:t>
            </a:r>
            <a:r>
              <a:rPr lang="ko-KR" altLang="en-US" dirty="0"/>
              <a:t>을 나타내는 수식 </a:t>
            </a:r>
            <a:r>
              <a:rPr lang="en-US" altLang="ko-KR" dirty="0"/>
              <a:t>n</a:t>
            </a:r>
            <a:r>
              <a:rPr lang="en-US" altLang="ko-KR" dirty="0" smtClean="0"/>
              <a:t>!</a:t>
            </a:r>
          </a:p>
          <a:p>
            <a:pPr lvl="2"/>
            <a:r>
              <a:rPr lang="en-US" altLang="ko-KR" dirty="0" smtClean="0"/>
              <a:t>1 </a:t>
            </a:r>
            <a:r>
              <a:rPr lang="en-US" altLang="ko-KR" dirty="0"/>
              <a:t>* 2 * 3 * … * (n-2) * (n-1) * n</a:t>
            </a:r>
            <a:r>
              <a:rPr lang="ko-KR" altLang="en-US" dirty="0"/>
              <a:t>을 </a:t>
            </a:r>
            <a:r>
              <a:rPr lang="ko-KR" altLang="en-US" dirty="0" smtClean="0"/>
              <a:t>의미</a:t>
            </a:r>
            <a:endParaRPr lang="ko-KR" altLang="en-US" dirty="0"/>
          </a:p>
          <a:p>
            <a:pPr lvl="2"/>
            <a:r>
              <a:rPr lang="ko-KR" altLang="en-US" dirty="0" smtClean="0"/>
              <a:t>즉 </a:t>
            </a:r>
            <a:r>
              <a:rPr lang="en-US" altLang="ko-KR" dirty="0" smtClean="0"/>
              <a:t>n</a:t>
            </a:r>
            <a:r>
              <a:rPr lang="en-US" altLang="ko-KR" dirty="0"/>
              <a:t>!</a:t>
            </a:r>
            <a:r>
              <a:rPr lang="ko-KR" altLang="en-US" dirty="0"/>
              <a:t>의 정의에서 보듯 계승은 재귀적 </a:t>
            </a:r>
            <a:r>
              <a:rPr lang="ko-KR" altLang="en-US" dirty="0" smtClean="0"/>
              <a:t>특성</a:t>
            </a:r>
            <a:endParaRPr lang="en-US" altLang="ko-KR" dirty="0" smtClean="0"/>
          </a:p>
          <a:p>
            <a:pPr lvl="1"/>
            <a:r>
              <a:rPr lang="en-US" altLang="ko-KR" dirty="0"/>
              <a:t>n!</a:t>
            </a:r>
            <a:r>
              <a:rPr lang="ko-KR" altLang="en-US" dirty="0"/>
              <a:t>을 구하기 위해서 </a:t>
            </a:r>
            <a:r>
              <a:rPr lang="en-US" altLang="ko-KR" dirty="0"/>
              <a:t>(n-1)!</a:t>
            </a:r>
            <a:r>
              <a:rPr lang="ko-KR" altLang="en-US" dirty="0"/>
              <a:t>을 먼저 구한다면 쉽게 </a:t>
            </a:r>
            <a:r>
              <a:rPr lang="en-US" altLang="ko-KR" dirty="0"/>
              <a:t>n!</a:t>
            </a:r>
            <a:r>
              <a:rPr lang="ko-KR" altLang="en-US" dirty="0"/>
              <a:t>을 구할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n-1)!</a:t>
            </a:r>
            <a:r>
              <a:rPr lang="ko-KR" altLang="en-US" dirty="0"/>
              <a:t>을 구하기 </a:t>
            </a:r>
            <a:r>
              <a:rPr lang="ko-KR" altLang="en-US" dirty="0" smtClean="0"/>
              <a:t>위해서는 다시 </a:t>
            </a:r>
            <a:r>
              <a:rPr lang="en-US" altLang="ko-KR" dirty="0"/>
              <a:t>(n-2)!</a:t>
            </a:r>
            <a:r>
              <a:rPr lang="ko-KR" altLang="en-US" dirty="0"/>
              <a:t>이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</a:t>
            </a:r>
            <a:r>
              <a:rPr lang="en-US" altLang="ko-KR" dirty="0"/>
              <a:t>!</a:t>
            </a:r>
            <a:r>
              <a:rPr lang="ko-KR" altLang="en-US" dirty="0"/>
              <a:t>을 함수 </a:t>
            </a:r>
            <a:r>
              <a:rPr lang="en-US" altLang="ko-KR" dirty="0"/>
              <a:t>factorial(n)</a:t>
            </a:r>
            <a:r>
              <a:rPr lang="ko-KR" altLang="en-US" dirty="0"/>
              <a:t>로 </a:t>
            </a:r>
            <a:r>
              <a:rPr lang="ko-KR" altLang="en-US" dirty="0" smtClean="0"/>
              <a:t>구현한다면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 </a:t>
            </a:r>
            <a:r>
              <a:rPr lang="en-US" altLang="ko-KR" dirty="0"/>
              <a:t>factorial(n) </a:t>
            </a:r>
            <a:r>
              <a:rPr lang="ko-KR" altLang="en-US" dirty="0"/>
              <a:t>구현에서 다시 </a:t>
            </a:r>
            <a:r>
              <a:rPr lang="en-US" altLang="ko-KR" dirty="0"/>
              <a:t>factorial(n-1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ko-KR" altLang="en-US" dirty="0"/>
              <a:t>호출하여 그 결과를 </a:t>
            </a:r>
            <a:r>
              <a:rPr lang="ko-KR" altLang="en-US" dirty="0" smtClean="0"/>
              <a:t>이용 가능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재귀 특성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575" y="4916307"/>
            <a:ext cx="6121400" cy="17923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378" y="1807036"/>
            <a:ext cx="3673044" cy="116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9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재귀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00716" y="1805106"/>
            <a:ext cx="251644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재귀함수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factorial()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을 이용하여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1!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에서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10!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까지 결과를 출력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5235" y="73432"/>
            <a:ext cx="5368399" cy="6537568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54" y="1108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695471" y="1324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factorial.c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725" y="271938"/>
            <a:ext cx="5126476" cy="630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9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27287"/>
            <a:ext cx="3848425" cy="5860395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함수 </a:t>
            </a:r>
            <a:r>
              <a:rPr lang="en-US" altLang="ko-KR" dirty="0"/>
              <a:t>factorial(n)</a:t>
            </a:r>
            <a:r>
              <a:rPr lang="ko-KR" altLang="en-US" dirty="0"/>
              <a:t>에서 </a:t>
            </a:r>
            <a:r>
              <a:rPr lang="en-US" altLang="ko-KR" dirty="0"/>
              <a:t>factorial(3)</a:t>
            </a:r>
            <a:r>
              <a:rPr lang="ko-KR" altLang="en-US" dirty="0"/>
              <a:t>을 호출한 경우 </a:t>
            </a:r>
            <a:r>
              <a:rPr lang="ko-KR" altLang="en-US" dirty="0" smtClean="0"/>
              <a:t>실행과정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factorial(3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호출하면 함수 </a:t>
            </a:r>
            <a:r>
              <a:rPr lang="en-US" altLang="ko-KR" dirty="0"/>
              <a:t>factorial(3) </a:t>
            </a:r>
            <a:r>
              <a:rPr lang="ko-KR" altLang="en-US" dirty="0"/>
              <a:t>내부에서 다시 </a:t>
            </a:r>
            <a:r>
              <a:rPr lang="en-US" altLang="ko-KR" dirty="0"/>
              <a:t>factorial(2)</a:t>
            </a:r>
            <a:r>
              <a:rPr lang="ko-KR" altLang="en-US" dirty="0"/>
              <a:t>를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factorial(2</a:t>
            </a:r>
            <a:r>
              <a:rPr lang="en-US" altLang="ko-KR" dirty="0"/>
              <a:t>)</a:t>
            </a:r>
            <a:r>
              <a:rPr lang="ko-KR" altLang="en-US" dirty="0"/>
              <a:t>에서는 다시 </a:t>
            </a:r>
            <a:r>
              <a:rPr lang="en-US" altLang="ko-KR" dirty="0"/>
              <a:t>factorial(1)</a:t>
            </a:r>
            <a:r>
              <a:rPr lang="ko-KR" altLang="en-US" dirty="0" smtClean="0"/>
              <a:t>을 호출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결국 </a:t>
            </a:r>
            <a:r>
              <a:rPr lang="en-US" altLang="ko-KR" dirty="0"/>
              <a:t>factorial(1) </a:t>
            </a:r>
            <a:r>
              <a:rPr lang="ko-KR" altLang="en-US" dirty="0"/>
              <a:t>내부에서 </a:t>
            </a:r>
            <a:r>
              <a:rPr lang="en-US" altLang="ko-KR" dirty="0"/>
              <a:t>return 1</a:t>
            </a:r>
            <a:r>
              <a:rPr lang="ko-KR" altLang="en-US" dirty="0"/>
              <a:t>을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다시 </a:t>
            </a:r>
            <a:r>
              <a:rPr lang="en-US" altLang="ko-KR" dirty="0"/>
              <a:t>factorial(2)</a:t>
            </a:r>
            <a:r>
              <a:rPr lang="ko-KR" altLang="en-US" dirty="0"/>
              <a:t>로 돌아와 </a:t>
            </a:r>
            <a:r>
              <a:rPr lang="ko-KR" altLang="en-US" dirty="0" err="1"/>
              <a:t>반환값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 smtClean="0"/>
              <a:t>을 이용하여 </a:t>
            </a:r>
            <a:r>
              <a:rPr lang="en-US" altLang="ko-KR" dirty="0"/>
              <a:t>return (2*1)</a:t>
            </a:r>
            <a:r>
              <a:rPr lang="ko-KR" altLang="en-US" dirty="0"/>
              <a:t>을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계속해서 </a:t>
            </a:r>
            <a:r>
              <a:rPr lang="en-US" altLang="ko-KR" dirty="0"/>
              <a:t>factorial(3)</a:t>
            </a:r>
            <a:r>
              <a:rPr lang="ko-KR" altLang="en-US" dirty="0"/>
              <a:t>으로 돌아와 </a:t>
            </a:r>
            <a:r>
              <a:rPr lang="en-US" altLang="ko-KR" dirty="0"/>
              <a:t>factorial(2)</a:t>
            </a:r>
            <a:r>
              <a:rPr lang="ko-KR" altLang="en-US" dirty="0"/>
              <a:t>의 결과값인 </a:t>
            </a:r>
            <a:r>
              <a:rPr lang="en-US" altLang="ko-KR" dirty="0"/>
              <a:t>2</a:t>
            </a:r>
            <a:r>
              <a:rPr lang="ko-KR" altLang="en-US" dirty="0" smtClean="0"/>
              <a:t>를 이용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return </a:t>
            </a:r>
            <a:r>
              <a:rPr lang="en-US" altLang="ko-KR" dirty="0"/>
              <a:t>(3*2)</a:t>
            </a:r>
            <a:r>
              <a:rPr lang="ko-KR" altLang="en-US" dirty="0"/>
              <a:t>를 실행하면 결국 </a:t>
            </a:r>
            <a:r>
              <a:rPr lang="en-US" altLang="ko-KR" dirty="0"/>
              <a:t>6</a:t>
            </a:r>
            <a:r>
              <a:rPr lang="ko-KR" altLang="en-US" dirty="0"/>
              <a:t>을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r>
              <a:rPr lang="ko-KR" altLang="en-US" dirty="0"/>
              <a:t>재귀함수 장단점</a:t>
            </a:r>
          </a:p>
          <a:p>
            <a:pPr lvl="1"/>
            <a:r>
              <a:rPr lang="ko-KR" altLang="en-US" dirty="0" smtClean="0"/>
              <a:t>일반적으로 </a:t>
            </a:r>
            <a:r>
              <a:rPr lang="ko-KR" altLang="en-US" dirty="0"/>
              <a:t>재귀함수는 함수의 호출이 계속되면 시간도 </a:t>
            </a:r>
            <a:r>
              <a:rPr lang="ko-KR" altLang="en-US" dirty="0" smtClean="0"/>
              <a:t>오래 </a:t>
            </a:r>
            <a:r>
              <a:rPr lang="ko-KR" altLang="en-US" dirty="0"/>
              <a:t>걸리고 메모리의 사용도 많다는 </a:t>
            </a:r>
            <a:r>
              <a:rPr lang="ko-KR" altLang="en-US" dirty="0" smtClean="0"/>
              <a:t>단점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재귀 함수의 실행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415249"/>
            <a:ext cx="4835651" cy="447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74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829051" y="656925"/>
            <a:ext cx="36703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indent="-342900"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단원 목표</a:t>
            </a:r>
            <a:endParaRPr lang="en-US" altLang="ko-KR" sz="4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-230951" y="2187516"/>
            <a:ext cx="3523095" cy="2921116"/>
            <a:chOff x="0" y="2507847"/>
            <a:chExt cx="2965947" cy="2459166"/>
          </a:xfrm>
        </p:grpSpPr>
        <p:grpSp>
          <p:nvGrpSpPr>
            <p:cNvPr id="36" name="그룹 66"/>
            <p:cNvGrpSpPr/>
            <p:nvPr/>
          </p:nvGrpSpPr>
          <p:grpSpPr>
            <a:xfrm>
              <a:off x="2378278" y="3044261"/>
              <a:ext cx="587669" cy="325912"/>
              <a:chOff x="625475" y="1627188"/>
              <a:chExt cx="1454150" cy="806450"/>
            </a:xfrm>
          </p:grpSpPr>
          <p:sp>
            <p:nvSpPr>
              <p:cNvPr id="37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9" name="그룹 66"/>
            <p:cNvGrpSpPr/>
            <p:nvPr/>
          </p:nvGrpSpPr>
          <p:grpSpPr>
            <a:xfrm>
              <a:off x="442505" y="4321494"/>
              <a:ext cx="717510" cy="397920"/>
              <a:chOff x="625475" y="1627188"/>
              <a:chExt cx="1454150" cy="806450"/>
            </a:xfrm>
          </p:grpSpPr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0" y="2507847"/>
              <a:ext cx="2729011" cy="2459166"/>
              <a:chOff x="-190310" y="1472424"/>
              <a:chExt cx="2729011" cy="2459166"/>
            </a:xfrm>
          </p:grpSpPr>
          <p:sp>
            <p:nvSpPr>
              <p:cNvPr id="43" name="Freeform 8"/>
              <p:cNvSpPr>
                <a:spLocks/>
              </p:cNvSpPr>
              <p:nvPr/>
            </p:nvSpPr>
            <p:spPr bwMode="auto">
              <a:xfrm>
                <a:off x="678946" y="2048220"/>
                <a:ext cx="1763861" cy="1419241"/>
              </a:xfrm>
              <a:custGeom>
                <a:avLst/>
                <a:gdLst/>
                <a:ahLst/>
                <a:cxnLst>
                  <a:cxn ang="0">
                    <a:pos x="1080" y="322"/>
                  </a:cxn>
                  <a:cxn ang="0">
                    <a:pos x="1622" y="546"/>
                  </a:cxn>
                  <a:cxn ang="0">
                    <a:pos x="1668" y="536"/>
                  </a:cxn>
                  <a:cxn ang="0">
                    <a:pos x="1706" y="498"/>
                  </a:cxn>
                  <a:cxn ang="0">
                    <a:pos x="1720" y="470"/>
                  </a:cxn>
                  <a:cxn ang="0">
                    <a:pos x="1728" y="414"/>
                  </a:cxn>
                  <a:cxn ang="0">
                    <a:pos x="1712" y="370"/>
                  </a:cxn>
                  <a:cxn ang="0">
                    <a:pos x="1030" y="76"/>
                  </a:cxn>
                  <a:cxn ang="0">
                    <a:pos x="908" y="26"/>
                  </a:cxn>
                  <a:cxn ang="0">
                    <a:pos x="874" y="12"/>
                  </a:cxn>
                  <a:cxn ang="0">
                    <a:pos x="828" y="0"/>
                  </a:cxn>
                  <a:cxn ang="0">
                    <a:pos x="786" y="10"/>
                  </a:cxn>
                  <a:cxn ang="0">
                    <a:pos x="652" y="72"/>
                  </a:cxn>
                  <a:cxn ang="0">
                    <a:pos x="538" y="132"/>
                  </a:cxn>
                  <a:cxn ang="0">
                    <a:pos x="450" y="196"/>
                  </a:cxn>
                  <a:cxn ang="0">
                    <a:pos x="386" y="252"/>
                  </a:cxn>
                  <a:cxn ang="0">
                    <a:pos x="364" y="260"/>
                  </a:cxn>
                  <a:cxn ang="0">
                    <a:pos x="346" y="256"/>
                  </a:cxn>
                  <a:cxn ang="0">
                    <a:pos x="32" y="868"/>
                  </a:cxn>
                  <a:cxn ang="0">
                    <a:pos x="60" y="892"/>
                  </a:cxn>
                  <a:cxn ang="0">
                    <a:pos x="160" y="1010"/>
                  </a:cxn>
                  <a:cxn ang="0">
                    <a:pos x="188" y="1040"/>
                  </a:cxn>
                  <a:cxn ang="0">
                    <a:pos x="244" y="1076"/>
                  </a:cxn>
                  <a:cxn ang="0">
                    <a:pos x="604" y="1224"/>
                  </a:cxn>
                  <a:cxn ang="0">
                    <a:pos x="1344" y="1530"/>
                  </a:cxn>
                  <a:cxn ang="0">
                    <a:pos x="1394" y="1522"/>
                  </a:cxn>
                  <a:cxn ang="0">
                    <a:pos x="1436" y="1482"/>
                  </a:cxn>
                  <a:cxn ang="0">
                    <a:pos x="1452" y="1450"/>
                  </a:cxn>
                  <a:cxn ang="0">
                    <a:pos x="1460" y="1392"/>
                  </a:cxn>
                  <a:cxn ang="0">
                    <a:pos x="1440" y="1342"/>
                  </a:cxn>
                  <a:cxn ang="0">
                    <a:pos x="708" y="1026"/>
                  </a:cxn>
                  <a:cxn ang="0">
                    <a:pos x="1532" y="1342"/>
                  </a:cxn>
                  <a:cxn ang="0">
                    <a:pos x="1584" y="1344"/>
                  </a:cxn>
                  <a:cxn ang="0">
                    <a:pos x="1632" y="1314"/>
                  </a:cxn>
                  <a:cxn ang="0">
                    <a:pos x="1658" y="1268"/>
                  </a:cxn>
                  <a:cxn ang="0">
                    <a:pos x="1668" y="1226"/>
                  </a:cxn>
                  <a:cxn ang="0">
                    <a:pos x="1656" y="1172"/>
                  </a:cxn>
                  <a:cxn ang="0">
                    <a:pos x="1618" y="1136"/>
                  </a:cxn>
                  <a:cxn ang="0">
                    <a:pos x="1718" y="1148"/>
                  </a:cxn>
                  <a:cxn ang="0">
                    <a:pos x="1752" y="1154"/>
                  </a:cxn>
                  <a:cxn ang="0">
                    <a:pos x="1802" y="1132"/>
                  </a:cxn>
                  <a:cxn ang="0">
                    <a:pos x="1838" y="1084"/>
                  </a:cxn>
                  <a:cxn ang="0">
                    <a:pos x="1848" y="1052"/>
                  </a:cxn>
                  <a:cxn ang="0">
                    <a:pos x="1848" y="994"/>
                  </a:cxn>
                  <a:cxn ang="0">
                    <a:pos x="1818" y="952"/>
                  </a:cxn>
                  <a:cxn ang="0">
                    <a:pos x="956" y="556"/>
                  </a:cxn>
                  <a:cxn ang="0">
                    <a:pos x="1786" y="900"/>
                  </a:cxn>
                  <a:cxn ang="0">
                    <a:pos x="1838" y="890"/>
                  </a:cxn>
                  <a:cxn ang="0">
                    <a:pos x="1880" y="852"/>
                  </a:cxn>
                  <a:cxn ang="0">
                    <a:pos x="1894" y="820"/>
                  </a:cxn>
                  <a:cxn ang="0">
                    <a:pos x="1904" y="760"/>
                  </a:cxn>
                  <a:cxn ang="0">
                    <a:pos x="1884" y="712"/>
                  </a:cxn>
                  <a:cxn ang="0">
                    <a:pos x="1856" y="690"/>
                  </a:cxn>
                </a:cxnLst>
                <a:rect l="0" t="0" r="r" b="b"/>
                <a:pathLst>
                  <a:path w="1904" h="1532">
                    <a:moveTo>
                      <a:pt x="1856" y="690"/>
                    </a:moveTo>
                    <a:lnTo>
                      <a:pt x="1060" y="358"/>
                    </a:lnTo>
                    <a:lnTo>
                      <a:pt x="1080" y="322"/>
                    </a:lnTo>
                    <a:lnTo>
                      <a:pt x="1608" y="542"/>
                    </a:lnTo>
                    <a:lnTo>
                      <a:pt x="1608" y="542"/>
                    </a:lnTo>
                    <a:lnTo>
                      <a:pt x="1622" y="546"/>
                    </a:lnTo>
                    <a:lnTo>
                      <a:pt x="1638" y="546"/>
                    </a:lnTo>
                    <a:lnTo>
                      <a:pt x="1654" y="542"/>
                    </a:lnTo>
                    <a:lnTo>
                      <a:pt x="1668" y="536"/>
                    </a:lnTo>
                    <a:lnTo>
                      <a:pt x="1682" y="526"/>
                    </a:lnTo>
                    <a:lnTo>
                      <a:pt x="1696" y="514"/>
                    </a:lnTo>
                    <a:lnTo>
                      <a:pt x="1706" y="498"/>
                    </a:lnTo>
                    <a:lnTo>
                      <a:pt x="1716" y="480"/>
                    </a:lnTo>
                    <a:lnTo>
                      <a:pt x="1720" y="470"/>
                    </a:lnTo>
                    <a:lnTo>
                      <a:pt x="1720" y="470"/>
                    </a:lnTo>
                    <a:lnTo>
                      <a:pt x="1726" y="452"/>
                    </a:lnTo>
                    <a:lnTo>
                      <a:pt x="1728" y="432"/>
                    </a:lnTo>
                    <a:lnTo>
                      <a:pt x="1728" y="414"/>
                    </a:lnTo>
                    <a:lnTo>
                      <a:pt x="1726" y="398"/>
                    </a:lnTo>
                    <a:lnTo>
                      <a:pt x="1720" y="382"/>
                    </a:lnTo>
                    <a:lnTo>
                      <a:pt x="1712" y="370"/>
                    </a:lnTo>
                    <a:lnTo>
                      <a:pt x="1702" y="358"/>
                    </a:lnTo>
                    <a:lnTo>
                      <a:pt x="1688" y="350"/>
                    </a:lnTo>
                    <a:lnTo>
                      <a:pt x="1030" y="76"/>
                    </a:lnTo>
                    <a:lnTo>
                      <a:pt x="1030" y="76"/>
                    </a:lnTo>
                    <a:lnTo>
                      <a:pt x="966" y="50"/>
                    </a:lnTo>
                    <a:lnTo>
                      <a:pt x="908" y="26"/>
                    </a:lnTo>
                    <a:lnTo>
                      <a:pt x="886" y="16"/>
                    </a:lnTo>
                    <a:lnTo>
                      <a:pt x="886" y="16"/>
                    </a:lnTo>
                    <a:lnTo>
                      <a:pt x="874" y="12"/>
                    </a:lnTo>
                    <a:lnTo>
                      <a:pt x="874" y="12"/>
                    </a:lnTo>
                    <a:lnTo>
                      <a:pt x="846" y="4"/>
                    </a:lnTo>
                    <a:lnTo>
                      <a:pt x="828" y="0"/>
                    </a:lnTo>
                    <a:lnTo>
                      <a:pt x="828" y="0"/>
                    </a:lnTo>
                    <a:lnTo>
                      <a:pt x="810" y="2"/>
                    </a:lnTo>
                    <a:lnTo>
                      <a:pt x="786" y="10"/>
                    </a:lnTo>
                    <a:lnTo>
                      <a:pt x="758" y="20"/>
                    </a:lnTo>
                    <a:lnTo>
                      <a:pt x="724" y="36"/>
                    </a:lnTo>
                    <a:lnTo>
                      <a:pt x="652" y="72"/>
                    </a:lnTo>
                    <a:lnTo>
                      <a:pt x="576" y="112"/>
                    </a:lnTo>
                    <a:lnTo>
                      <a:pt x="576" y="112"/>
                    </a:lnTo>
                    <a:lnTo>
                      <a:pt x="538" y="132"/>
                    </a:lnTo>
                    <a:lnTo>
                      <a:pt x="506" y="154"/>
                    </a:lnTo>
                    <a:lnTo>
                      <a:pt x="476" y="176"/>
                    </a:lnTo>
                    <a:lnTo>
                      <a:pt x="450" y="196"/>
                    </a:lnTo>
                    <a:lnTo>
                      <a:pt x="408" y="230"/>
                    </a:lnTo>
                    <a:lnTo>
                      <a:pt x="386" y="252"/>
                    </a:lnTo>
                    <a:lnTo>
                      <a:pt x="386" y="252"/>
                    </a:lnTo>
                    <a:lnTo>
                      <a:pt x="378" y="256"/>
                    </a:lnTo>
                    <a:lnTo>
                      <a:pt x="372" y="260"/>
                    </a:lnTo>
                    <a:lnTo>
                      <a:pt x="364" y="260"/>
                    </a:lnTo>
                    <a:lnTo>
                      <a:pt x="358" y="260"/>
                    </a:lnTo>
                    <a:lnTo>
                      <a:pt x="348" y="258"/>
                    </a:lnTo>
                    <a:lnTo>
                      <a:pt x="346" y="256"/>
                    </a:lnTo>
                    <a:lnTo>
                      <a:pt x="280" y="232"/>
                    </a:lnTo>
                    <a:lnTo>
                      <a:pt x="0" y="852"/>
                    </a:lnTo>
                    <a:lnTo>
                      <a:pt x="32" y="868"/>
                    </a:lnTo>
                    <a:lnTo>
                      <a:pt x="32" y="868"/>
                    </a:lnTo>
                    <a:lnTo>
                      <a:pt x="44" y="878"/>
                    </a:lnTo>
                    <a:lnTo>
                      <a:pt x="60" y="892"/>
                    </a:lnTo>
                    <a:lnTo>
                      <a:pt x="94" y="928"/>
                    </a:lnTo>
                    <a:lnTo>
                      <a:pt x="130" y="970"/>
                    </a:lnTo>
                    <a:lnTo>
                      <a:pt x="160" y="1010"/>
                    </a:lnTo>
                    <a:lnTo>
                      <a:pt x="160" y="1010"/>
                    </a:lnTo>
                    <a:lnTo>
                      <a:pt x="174" y="1026"/>
                    </a:lnTo>
                    <a:lnTo>
                      <a:pt x="188" y="1040"/>
                    </a:lnTo>
                    <a:lnTo>
                      <a:pt x="204" y="1052"/>
                    </a:lnTo>
                    <a:lnTo>
                      <a:pt x="220" y="1062"/>
                    </a:lnTo>
                    <a:lnTo>
                      <a:pt x="244" y="1076"/>
                    </a:lnTo>
                    <a:lnTo>
                      <a:pt x="254" y="1080"/>
                    </a:lnTo>
                    <a:lnTo>
                      <a:pt x="604" y="1224"/>
                    </a:lnTo>
                    <a:lnTo>
                      <a:pt x="604" y="1224"/>
                    </a:lnTo>
                    <a:lnTo>
                      <a:pt x="1326" y="1526"/>
                    </a:lnTo>
                    <a:lnTo>
                      <a:pt x="1326" y="1526"/>
                    </a:lnTo>
                    <a:lnTo>
                      <a:pt x="1344" y="1530"/>
                    </a:lnTo>
                    <a:lnTo>
                      <a:pt x="1360" y="1532"/>
                    </a:lnTo>
                    <a:lnTo>
                      <a:pt x="1378" y="1528"/>
                    </a:lnTo>
                    <a:lnTo>
                      <a:pt x="1394" y="1522"/>
                    </a:lnTo>
                    <a:lnTo>
                      <a:pt x="1410" y="1510"/>
                    </a:lnTo>
                    <a:lnTo>
                      <a:pt x="1424" y="1498"/>
                    </a:lnTo>
                    <a:lnTo>
                      <a:pt x="1436" y="1482"/>
                    </a:lnTo>
                    <a:lnTo>
                      <a:pt x="1446" y="1462"/>
                    </a:lnTo>
                    <a:lnTo>
                      <a:pt x="1452" y="1450"/>
                    </a:lnTo>
                    <a:lnTo>
                      <a:pt x="1452" y="1450"/>
                    </a:lnTo>
                    <a:lnTo>
                      <a:pt x="1458" y="1430"/>
                    </a:lnTo>
                    <a:lnTo>
                      <a:pt x="1460" y="1410"/>
                    </a:lnTo>
                    <a:lnTo>
                      <a:pt x="1460" y="1392"/>
                    </a:lnTo>
                    <a:lnTo>
                      <a:pt x="1456" y="1372"/>
                    </a:lnTo>
                    <a:lnTo>
                      <a:pt x="1450" y="1356"/>
                    </a:lnTo>
                    <a:lnTo>
                      <a:pt x="1440" y="1342"/>
                    </a:lnTo>
                    <a:lnTo>
                      <a:pt x="1428" y="1330"/>
                    </a:lnTo>
                    <a:lnTo>
                      <a:pt x="1412" y="1320"/>
                    </a:lnTo>
                    <a:lnTo>
                      <a:pt x="708" y="1026"/>
                    </a:lnTo>
                    <a:lnTo>
                      <a:pt x="720" y="1002"/>
                    </a:lnTo>
                    <a:lnTo>
                      <a:pt x="1532" y="1342"/>
                    </a:lnTo>
                    <a:lnTo>
                      <a:pt x="1532" y="1342"/>
                    </a:lnTo>
                    <a:lnTo>
                      <a:pt x="1550" y="1346"/>
                    </a:lnTo>
                    <a:lnTo>
                      <a:pt x="1568" y="1348"/>
                    </a:lnTo>
                    <a:lnTo>
                      <a:pt x="1584" y="1344"/>
                    </a:lnTo>
                    <a:lnTo>
                      <a:pt x="1602" y="1338"/>
                    </a:lnTo>
                    <a:lnTo>
                      <a:pt x="1618" y="1326"/>
                    </a:lnTo>
                    <a:lnTo>
                      <a:pt x="1632" y="1314"/>
                    </a:lnTo>
                    <a:lnTo>
                      <a:pt x="1644" y="1298"/>
                    </a:lnTo>
                    <a:lnTo>
                      <a:pt x="1654" y="1278"/>
                    </a:lnTo>
                    <a:lnTo>
                      <a:pt x="1658" y="1268"/>
                    </a:lnTo>
                    <a:lnTo>
                      <a:pt x="1658" y="1268"/>
                    </a:lnTo>
                    <a:lnTo>
                      <a:pt x="1664" y="1246"/>
                    </a:lnTo>
                    <a:lnTo>
                      <a:pt x="1668" y="1226"/>
                    </a:lnTo>
                    <a:lnTo>
                      <a:pt x="1668" y="1208"/>
                    </a:lnTo>
                    <a:lnTo>
                      <a:pt x="1664" y="1188"/>
                    </a:lnTo>
                    <a:lnTo>
                      <a:pt x="1656" y="1172"/>
                    </a:lnTo>
                    <a:lnTo>
                      <a:pt x="1646" y="1158"/>
                    </a:lnTo>
                    <a:lnTo>
                      <a:pt x="1634" y="1146"/>
                    </a:lnTo>
                    <a:lnTo>
                      <a:pt x="1618" y="1136"/>
                    </a:lnTo>
                    <a:lnTo>
                      <a:pt x="824" y="806"/>
                    </a:lnTo>
                    <a:lnTo>
                      <a:pt x="838" y="780"/>
                    </a:lnTo>
                    <a:lnTo>
                      <a:pt x="1718" y="1148"/>
                    </a:lnTo>
                    <a:lnTo>
                      <a:pt x="1718" y="1148"/>
                    </a:lnTo>
                    <a:lnTo>
                      <a:pt x="1734" y="1152"/>
                    </a:lnTo>
                    <a:lnTo>
                      <a:pt x="1752" y="1154"/>
                    </a:lnTo>
                    <a:lnTo>
                      <a:pt x="1768" y="1150"/>
                    </a:lnTo>
                    <a:lnTo>
                      <a:pt x="1786" y="1144"/>
                    </a:lnTo>
                    <a:lnTo>
                      <a:pt x="1802" y="1132"/>
                    </a:lnTo>
                    <a:lnTo>
                      <a:pt x="1816" y="1120"/>
                    </a:lnTo>
                    <a:lnTo>
                      <a:pt x="1828" y="1104"/>
                    </a:lnTo>
                    <a:lnTo>
                      <a:pt x="1838" y="1084"/>
                    </a:lnTo>
                    <a:lnTo>
                      <a:pt x="1842" y="1074"/>
                    </a:lnTo>
                    <a:lnTo>
                      <a:pt x="1842" y="1074"/>
                    </a:lnTo>
                    <a:lnTo>
                      <a:pt x="1848" y="1052"/>
                    </a:lnTo>
                    <a:lnTo>
                      <a:pt x="1852" y="1032"/>
                    </a:lnTo>
                    <a:lnTo>
                      <a:pt x="1852" y="1014"/>
                    </a:lnTo>
                    <a:lnTo>
                      <a:pt x="1848" y="994"/>
                    </a:lnTo>
                    <a:lnTo>
                      <a:pt x="1840" y="978"/>
                    </a:lnTo>
                    <a:lnTo>
                      <a:pt x="1830" y="964"/>
                    </a:lnTo>
                    <a:lnTo>
                      <a:pt x="1818" y="952"/>
                    </a:lnTo>
                    <a:lnTo>
                      <a:pt x="1802" y="942"/>
                    </a:lnTo>
                    <a:lnTo>
                      <a:pt x="942" y="584"/>
                    </a:lnTo>
                    <a:lnTo>
                      <a:pt x="956" y="556"/>
                    </a:lnTo>
                    <a:lnTo>
                      <a:pt x="1770" y="896"/>
                    </a:lnTo>
                    <a:lnTo>
                      <a:pt x="1770" y="896"/>
                    </a:lnTo>
                    <a:lnTo>
                      <a:pt x="1786" y="900"/>
                    </a:lnTo>
                    <a:lnTo>
                      <a:pt x="1804" y="902"/>
                    </a:lnTo>
                    <a:lnTo>
                      <a:pt x="1822" y="898"/>
                    </a:lnTo>
                    <a:lnTo>
                      <a:pt x="1838" y="890"/>
                    </a:lnTo>
                    <a:lnTo>
                      <a:pt x="1854" y="880"/>
                    </a:lnTo>
                    <a:lnTo>
                      <a:pt x="1868" y="868"/>
                    </a:lnTo>
                    <a:lnTo>
                      <a:pt x="1880" y="852"/>
                    </a:lnTo>
                    <a:lnTo>
                      <a:pt x="1890" y="832"/>
                    </a:lnTo>
                    <a:lnTo>
                      <a:pt x="1894" y="820"/>
                    </a:lnTo>
                    <a:lnTo>
                      <a:pt x="1894" y="820"/>
                    </a:lnTo>
                    <a:lnTo>
                      <a:pt x="1902" y="800"/>
                    </a:lnTo>
                    <a:lnTo>
                      <a:pt x="1904" y="780"/>
                    </a:lnTo>
                    <a:lnTo>
                      <a:pt x="1904" y="760"/>
                    </a:lnTo>
                    <a:lnTo>
                      <a:pt x="1900" y="742"/>
                    </a:lnTo>
                    <a:lnTo>
                      <a:pt x="1894" y="726"/>
                    </a:lnTo>
                    <a:lnTo>
                      <a:pt x="1884" y="712"/>
                    </a:lnTo>
                    <a:lnTo>
                      <a:pt x="1870" y="700"/>
                    </a:lnTo>
                    <a:lnTo>
                      <a:pt x="1856" y="690"/>
                    </a:lnTo>
                    <a:lnTo>
                      <a:pt x="1856" y="690"/>
                    </a:lnTo>
                    <a:close/>
                  </a:path>
                </a:pathLst>
              </a:custGeom>
              <a:solidFill>
                <a:srgbClr val="EFC791"/>
              </a:solidFill>
              <a:ln w="9525">
                <a:noFill/>
                <a:round/>
                <a:headEnd/>
                <a:tailEnd/>
              </a:ln>
              <a:effectLst>
                <a:outerShdw blurRad="50800" dist="12700" dir="16200000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44" name="그룹 170"/>
              <p:cNvGrpSpPr/>
              <p:nvPr/>
            </p:nvGrpSpPr>
            <p:grpSpPr>
              <a:xfrm>
                <a:off x="-190310" y="1472424"/>
                <a:ext cx="2729011" cy="2459166"/>
                <a:chOff x="-190310" y="1472424"/>
                <a:chExt cx="2729011" cy="2459166"/>
              </a:xfrm>
            </p:grpSpPr>
            <p:grpSp>
              <p:nvGrpSpPr>
                <p:cNvPr id="45" name="그룹 169"/>
                <p:cNvGrpSpPr/>
                <p:nvPr/>
              </p:nvGrpSpPr>
              <p:grpSpPr>
                <a:xfrm>
                  <a:off x="-190310" y="1472424"/>
                  <a:ext cx="2729011" cy="2459166"/>
                  <a:chOff x="-190310" y="1472424"/>
                  <a:chExt cx="2729011" cy="2459166"/>
                </a:xfrm>
              </p:grpSpPr>
              <p:grpSp>
                <p:nvGrpSpPr>
                  <p:cNvPr id="49" name="그룹 154"/>
                  <p:cNvGrpSpPr/>
                  <p:nvPr/>
                </p:nvGrpSpPr>
                <p:grpSpPr>
                  <a:xfrm>
                    <a:off x="511468" y="2209413"/>
                    <a:ext cx="444671" cy="674418"/>
                    <a:chOff x="-1225550" y="2987675"/>
                    <a:chExt cx="762000" cy="1155700"/>
                  </a:xfrm>
                </p:grpSpPr>
                <p:sp>
                  <p:nvSpPr>
                    <p:cNvPr id="59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-1225550" y="2987675"/>
                      <a:ext cx="762000" cy="1155700"/>
                    </a:xfrm>
                    <a:custGeom>
                      <a:avLst/>
                      <a:gdLst/>
                      <a:ahLst/>
                      <a:cxnLst>
                        <a:cxn ang="0">
                          <a:pos x="400" y="0"/>
                        </a:cxn>
                        <a:cxn ang="0">
                          <a:pos x="480" y="24"/>
                        </a:cxn>
                        <a:cxn ang="0">
                          <a:pos x="172" y="728"/>
                        </a:cxn>
                        <a:cxn ang="0">
                          <a:pos x="0" y="660"/>
                        </a:cxn>
                        <a:cxn ang="0">
                          <a:pos x="400" y="0"/>
                        </a:cxn>
                      </a:cxnLst>
                      <a:rect l="0" t="0" r="r" b="b"/>
                      <a:pathLst>
                        <a:path w="480" h="728">
                          <a:moveTo>
                            <a:pt x="400" y="0"/>
                          </a:moveTo>
                          <a:lnTo>
                            <a:pt x="480" y="24"/>
                          </a:lnTo>
                          <a:lnTo>
                            <a:pt x="172" y="728"/>
                          </a:lnTo>
                          <a:lnTo>
                            <a:pt x="0" y="660"/>
                          </a:lnTo>
                          <a:lnTo>
                            <a:pt x="400" y="0"/>
                          </a:lnTo>
                          <a:close/>
                        </a:path>
                      </a:pathLst>
                    </a:custGeom>
                    <a:solidFill>
                      <a:srgbClr val="A3CED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0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-1082675" y="3965575"/>
                      <a:ext cx="107950" cy="107950"/>
                    </a:xfrm>
                    <a:custGeom>
                      <a:avLst/>
                      <a:gdLst/>
                      <a:ahLst/>
                      <a:cxnLst>
                        <a:cxn ang="0">
                          <a:pos x="68" y="34"/>
                        </a:cxn>
                        <a:cxn ang="0">
                          <a:pos x="68" y="34"/>
                        </a:cxn>
                        <a:cxn ang="0">
                          <a:pos x="68" y="40"/>
                        </a:cxn>
                        <a:cxn ang="0">
                          <a:pos x="66" y="48"/>
                        </a:cxn>
                        <a:cxn ang="0">
                          <a:pos x="62" y="54"/>
                        </a:cxn>
                        <a:cxn ang="0">
                          <a:pos x="58" y="58"/>
                        </a:cxn>
                        <a:cxn ang="0">
                          <a:pos x="54" y="62"/>
                        </a:cxn>
                        <a:cxn ang="0">
                          <a:pos x="48" y="66"/>
                        </a:cxn>
                        <a:cxn ang="0">
                          <a:pos x="40" y="68"/>
                        </a:cxn>
                        <a:cxn ang="0">
                          <a:pos x="34" y="68"/>
                        </a:cxn>
                        <a:cxn ang="0">
                          <a:pos x="34" y="68"/>
                        </a:cxn>
                        <a:cxn ang="0">
                          <a:pos x="28" y="68"/>
                        </a:cxn>
                        <a:cxn ang="0">
                          <a:pos x="20" y="66"/>
                        </a:cxn>
                        <a:cxn ang="0">
                          <a:pos x="14" y="62"/>
                        </a:cxn>
                        <a:cxn ang="0">
                          <a:pos x="10" y="58"/>
                        </a:cxn>
                        <a:cxn ang="0">
                          <a:pos x="6" y="54"/>
                        </a:cxn>
                        <a:cxn ang="0">
                          <a:pos x="2" y="48"/>
                        </a:cxn>
                        <a:cxn ang="0">
                          <a:pos x="0" y="40"/>
                        </a:cxn>
                        <a:cxn ang="0">
                          <a:pos x="0" y="34"/>
                        </a:cxn>
                        <a:cxn ang="0">
                          <a:pos x="0" y="34"/>
                        </a:cxn>
                        <a:cxn ang="0">
                          <a:pos x="0" y="28"/>
                        </a:cxn>
                        <a:cxn ang="0">
                          <a:pos x="2" y="20"/>
                        </a:cxn>
                        <a:cxn ang="0">
                          <a:pos x="6" y="14"/>
                        </a:cxn>
                        <a:cxn ang="0">
                          <a:pos x="10" y="10"/>
                        </a:cxn>
                        <a:cxn ang="0">
                          <a:pos x="14" y="6"/>
                        </a:cxn>
                        <a:cxn ang="0">
                          <a:pos x="20" y="2"/>
                        </a:cxn>
                        <a:cxn ang="0">
                          <a:pos x="28" y="0"/>
                        </a:cxn>
                        <a:cxn ang="0">
                          <a:pos x="34" y="0"/>
                        </a:cxn>
                        <a:cxn ang="0">
                          <a:pos x="34" y="0"/>
                        </a:cxn>
                        <a:cxn ang="0">
                          <a:pos x="40" y="0"/>
                        </a:cxn>
                        <a:cxn ang="0">
                          <a:pos x="48" y="2"/>
                        </a:cxn>
                        <a:cxn ang="0">
                          <a:pos x="54" y="6"/>
                        </a:cxn>
                        <a:cxn ang="0">
                          <a:pos x="58" y="10"/>
                        </a:cxn>
                        <a:cxn ang="0">
                          <a:pos x="62" y="14"/>
                        </a:cxn>
                        <a:cxn ang="0">
                          <a:pos x="66" y="20"/>
                        </a:cxn>
                        <a:cxn ang="0">
                          <a:pos x="68" y="28"/>
                        </a:cxn>
                        <a:cxn ang="0">
                          <a:pos x="68" y="34"/>
                        </a:cxn>
                        <a:cxn ang="0">
                          <a:pos x="68" y="34"/>
                        </a:cxn>
                      </a:cxnLst>
                      <a:rect l="0" t="0" r="r" b="b"/>
                      <a:pathLst>
                        <a:path w="68" h="68">
                          <a:moveTo>
                            <a:pt x="68" y="34"/>
                          </a:moveTo>
                          <a:lnTo>
                            <a:pt x="68" y="34"/>
                          </a:lnTo>
                          <a:lnTo>
                            <a:pt x="68" y="40"/>
                          </a:lnTo>
                          <a:lnTo>
                            <a:pt x="66" y="48"/>
                          </a:lnTo>
                          <a:lnTo>
                            <a:pt x="62" y="54"/>
                          </a:lnTo>
                          <a:lnTo>
                            <a:pt x="58" y="58"/>
                          </a:lnTo>
                          <a:lnTo>
                            <a:pt x="54" y="62"/>
                          </a:lnTo>
                          <a:lnTo>
                            <a:pt x="48" y="66"/>
                          </a:lnTo>
                          <a:lnTo>
                            <a:pt x="40" y="68"/>
                          </a:lnTo>
                          <a:lnTo>
                            <a:pt x="34" y="68"/>
                          </a:lnTo>
                          <a:lnTo>
                            <a:pt x="34" y="68"/>
                          </a:lnTo>
                          <a:lnTo>
                            <a:pt x="28" y="68"/>
                          </a:lnTo>
                          <a:lnTo>
                            <a:pt x="20" y="66"/>
                          </a:lnTo>
                          <a:lnTo>
                            <a:pt x="14" y="62"/>
                          </a:lnTo>
                          <a:lnTo>
                            <a:pt x="10" y="58"/>
                          </a:lnTo>
                          <a:lnTo>
                            <a:pt x="6" y="54"/>
                          </a:lnTo>
                          <a:lnTo>
                            <a:pt x="2" y="48"/>
                          </a:lnTo>
                          <a:lnTo>
                            <a:pt x="0" y="40"/>
                          </a:lnTo>
                          <a:lnTo>
                            <a:pt x="0" y="34"/>
                          </a:lnTo>
                          <a:lnTo>
                            <a:pt x="0" y="34"/>
                          </a:lnTo>
                          <a:lnTo>
                            <a:pt x="0" y="28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8" y="0"/>
                          </a:lnTo>
                          <a:lnTo>
                            <a:pt x="34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8" y="2"/>
                          </a:lnTo>
                          <a:lnTo>
                            <a:pt x="54" y="6"/>
                          </a:lnTo>
                          <a:lnTo>
                            <a:pt x="58" y="10"/>
                          </a:lnTo>
                          <a:lnTo>
                            <a:pt x="62" y="14"/>
                          </a:lnTo>
                          <a:lnTo>
                            <a:pt x="66" y="20"/>
                          </a:lnTo>
                          <a:lnTo>
                            <a:pt x="68" y="28"/>
                          </a:lnTo>
                          <a:lnTo>
                            <a:pt x="68" y="34"/>
                          </a:lnTo>
                          <a:lnTo>
                            <a:pt x="68" y="3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50" name="그룹 151"/>
                  <p:cNvGrpSpPr/>
                  <p:nvPr/>
                </p:nvGrpSpPr>
                <p:grpSpPr>
                  <a:xfrm>
                    <a:off x="679758" y="1472424"/>
                    <a:ext cx="1858943" cy="2459166"/>
                    <a:chOff x="3308350" y="1076325"/>
                    <a:chExt cx="2025650" cy="2679700"/>
                  </a:xfrm>
                </p:grpSpPr>
                <p:sp>
                  <p:nvSpPr>
                    <p:cNvPr id="55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3308350" y="1076325"/>
                      <a:ext cx="2025650" cy="2679700"/>
                    </a:xfrm>
                    <a:custGeom>
                      <a:avLst/>
                      <a:gdLst/>
                      <a:ahLst/>
                      <a:cxnLst>
                        <a:cxn ang="0">
                          <a:pos x="742" y="1636"/>
                        </a:cxn>
                        <a:cxn ang="0">
                          <a:pos x="742" y="1636"/>
                        </a:cxn>
                        <a:cxn ang="0">
                          <a:pos x="734" y="1650"/>
                        </a:cxn>
                        <a:cxn ang="0">
                          <a:pos x="726" y="1662"/>
                        </a:cxn>
                        <a:cxn ang="0">
                          <a:pos x="714" y="1672"/>
                        </a:cxn>
                        <a:cxn ang="0">
                          <a:pos x="702" y="1680"/>
                        </a:cxn>
                        <a:cxn ang="0">
                          <a:pos x="690" y="1686"/>
                        </a:cxn>
                        <a:cxn ang="0">
                          <a:pos x="676" y="1688"/>
                        </a:cxn>
                        <a:cxn ang="0">
                          <a:pos x="664" y="1688"/>
                        </a:cxn>
                        <a:cxn ang="0">
                          <a:pos x="650" y="1684"/>
                        </a:cxn>
                        <a:cxn ang="0">
                          <a:pos x="36" y="1432"/>
                        </a:cxn>
                        <a:cxn ang="0">
                          <a:pos x="36" y="1432"/>
                        </a:cxn>
                        <a:cxn ang="0">
                          <a:pos x="26" y="1426"/>
                        </a:cxn>
                        <a:cxn ang="0">
                          <a:pos x="16" y="1416"/>
                        </a:cxn>
                        <a:cxn ang="0">
                          <a:pos x="8" y="1406"/>
                        </a:cxn>
                        <a:cxn ang="0">
                          <a:pos x="2" y="1394"/>
                        </a:cxn>
                        <a:cxn ang="0">
                          <a:pos x="0" y="1380"/>
                        </a:cxn>
                        <a:cxn ang="0">
                          <a:pos x="0" y="1364"/>
                        </a:cxn>
                        <a:cxn ang="0">
                          <a:pos x="2" y="1350"/>
                        </a:cxn>
                        <a:cxn ang="0">
                          <a:pos x="6" y="1334"/>
                        </a:cxn>
                        <a:cxn ang="0">
                          <a:pos x="532" y="52"/>
                        </a:cxn>
                        <a:cxn ang="0">
                          <a:pos x="532" y="52"/>
                        </a:cxn>
                        <a:cxn ang="0">
                          <a:pos x="540" y="38"/>
                        </a:cxn>
                        <a:cxn ang="0">
                          <a:pos x="550" y="26"/>
                        </a:cxn>
                        <a:cxn ang="0">
                          <a:pos x="560" y="16"/>
                        </a:cxn>
                        <a:cxn ang="0">
                          <a:pos x="572" y="8"/>
                        </a:cxn>
                        <a:cxn ang="0">
                          <a:pos x="584" y="2"/>
                        </a:cxn>
                        <a:cxn ang="0">
                          <a:pos x="598" y="0"/>
                        </a:cxn>
                        <a:cxn ang="0">
                          <a:pos x="610" y="0"/>
                        </a:cxn>
                        <a:cxn ang="0">
                          <a:pos x="624" y="4"/>
                        </a:cxn>
                        <a:cxn ang="0">
                          <a:pos x="1238" y="256"/>
                        </a:cxn>
                        <a:cxn ang="0">
                          <a:pos x="1238" y="256"/>
                        </a:cxn>
                        <a:cxn ang="0">
                          <a:pos x="1250" y="262"/>
                        </a:cxn>
                        <a:cxn ang="0">
                          <a:pos x="1260" y="272"/>
                        </a:cxn>
                        <a:cxn ang="0">
                          <a:pos x="1266" y="282"/>
                        </a:cxn>
                        <a:cxn ang="0">
                          <a:pos x="1272" y="296"/>
                        </a:cxn>
                        <a:cxn ang="0">
                          <a:pos x="1274" y="310"/>
                        </a:cxn>
                        <a:cxn ang="0">
                          <a:pos x="1276" y="324"/>
                        </a:cxn>
                        <a:cxn ang="0">
                          <a:pos x="1274" y="340"/>
                        </a:cxn>
                        <a:cxn ang="0">
                          <a:pos x="1268" y="354"/>
                        </a:cxn>
                        <a:cxn ang="0">
                          <a:pos x="742" y="1636"/>
                        </a:cxn>
                      </a:cxnLst>
                      <a:rect l="0" t="0" r="r" b="b"/>
                      <a:pathLst>
                        <a:path w="1276" h="1688">
                          <a:moveTo>
                            <a:pt x="742" y="1636"/>
                          </a:moveTo>
                          <a:lnTo>
                            <a:pt x="742" y="1636"/>
                          </a:lnTo>
                          <a:lnTo>
                            <a:pt x="734" y="1650"/>
                          </a:lnTo>
                          <a:lnTo>
                            <a:pt x="726" y="1662"/>
                          </a:lnTo>
                          <a:lnTo>
                            <a:pt x="714" y="1672"/>
                          </a:lnTo>
                          <a:lnTo>
                            <a:pt x="702" y="1680"/>
                          </a:lnTo>
                          <a:lnTo>
                            <a:pt x="690" y="1686"/>
                          </a:lnTo>
                          <a:lnTo>
                            <a:pt x="676" y="1688"/>
                          </a:lnTo>
                          <a:lnTo>
                            <a:pt x="664" y="1688"/>
                          </a:lnTo>
                          <a:lnTo>
                            <a:pt x="650" y="1684"/>
                          </a:lnTo>
                          <a:lnTo>
                            <a:pt x="36" y="1432"/>
                          </a:lnTo>
                          <a:lnTo>
                            <a:pt x="36" y="1432"/>
                          </a:lnTo>
                          <a:lnTo>
                            <a:pt x="26" y="1426"/>
                          </a:lnTo>
                          <a:lnTo>
                            <a:pt x="16" y="1416"/>
                          </a:lnTo>
                          <a:lnTo>
                            <a:pt x="8" y="1406"/>
                          </a:lnTo>
                          <a:lnTo>
                            <a:pt x="2" y="1394"/>
                          </a:lnTo>
                          <a:lnTo>
                            <a:pt x="0" y="1380"/>
                          </a:lnTo>
                          <a:lnTo>
                            <a:pt x="0" y="1364"/>
                          </a:lnTo>
                          <a:lnTo>
                            <a:pt x="2" y="1350"/>
                          </a:lnTo>
                          <a:lnTo>
                            <a:pt x="6" y="1334"/>
                          </a:lnTo>
                          <a:lnTo>
                            <a:pt x="532" y="52"/>
                          </a:lnTo>
                          <a:lnTo>
                            <a:pt x="532" y="52"/>
                          </a:lnTo>
                          <a:lnTo>
                            <a:pt x="540" y="38"/>
                          </a:lnTo>
                          <a:lnTo>
                            <a:pt x="550" y="26"/>
                          </a:lnTo>
                          <a:lnTo>
                            <a:pt x="560" y="16"/>
                          </a:lnTo>
                          <a:lnTo>
                            <a:pt x="572" y="8"/>
                          </a:lnTo>
                          <a:lnTo>
                            <a:pt x="584" y="2"/>
                          </a:lnTo>
                          <a:lnTo>
                            <a:pt x="598" y="0"/>
                          </a:lnTo>
                          <a:lnTo>
                            <a:pt x="610" y="0"/>
                          </a:lnTo>
                          <a:lnTo>
                            <a:pt x="624" y="4"/>
                          </a:lnTo>
                          <a:lnTo>
                            <a:pt x="1238" y="256"/>
                          </a:lnTo>
                          <a:lnTo>
                            <a:pt x="1238" y="256"/>
                          </a:lnTo>
                          <a:lnTo>
                            <a:pt x="1250" y="262"/>
                          </a:lnTo>
                          <a:lnTo>
                            <a:pt x="1260" y="272"/>
                          </a:lnTo>
                          <a:lnTo>
                            <a:pt x="1266" y="282"/>
                          </a:lnTo>
                          <a:lnTo>
                            <a:pt x="1272" y="296"/>
                          </a:lnTo>
                          <a:lnTo>
                            <a:pt x="1274" y="310"/>
                          </a:lnTo>
                          <a:lnTo>
                            <a:pt x="1276" y="324"/>
                          </a:lnTo>
                          <a:lnTo>
                            <a:pt x="1274" y="340"/>
                          </a:lnTo>
                          <a:lnTo>
                            <a:pt x="1268" y="354"/>
                          </a:lnTo>
                          <a:lnTo>
                            <a:pt x="742" y="1636"/>
                          </a:lnTo>
                          <a:close/>
                        </a:path>
                      </a:pathLst>
                    </a:custGeom>
                    <a:solidFill>
                      <a:srgbClr val="33333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6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3489325" y="1390650"/>
                      <a:ext cx="1682750" cy="2003425"/>
                    </a:xfrm>
                    <a:custGeom>
                      <a:avLst/>
                      <a:gdLst/>
                      <a:ahLst/>
                      <a:cxnLst>
                        <a:cxn ang="0">
                          <a:pos x="680" y="1228"/>
                        </a:cxn>
                        <a:cxn ang="0">
                          <a:pos x="680" y="1228"/>
                        </a:cxn>
                        <a:cxn ang="0">
                          <a:pos x="674" y="1238"/>
                        </a:cxn>
                        <a:cxn ang="0">
                          <a:pos x="668" y="1246"/>
                        </a:cxn>
                        <a:cxn ang="0">
                          <a:pos x="658" y="1254"/>
                        </a:cxn>
                        <a:cxn ang="0">
                          <a:pos x="648" y="1258"/>
                        </a:cxn>
                        <a:cxn ang="0">
                          <a:pos x="638" y="1262"/>
                        </a:cxn>
                        <a:cxn ang="0">
                          <a:pos x="626" y="1262"/>
                        </a:cxn>
                        <a:cxn ang="0">
                          <a:pos x="614" y="1260"/>
                        </a:cxn>
                        <a:cxn ang="0">
                          <a:pos x="602" y="1258"/>
                        </a:cxn>
                        <a:cxn ang="0">
                          <a:pos x="38" y="1026"/>
                        </a:cxn>
                        <a:cxn ang="0">
                          <a:pos x="38" y="1026"/>
                        </a:cxn>
                        <a:cxn ang="0">
                          <a:pos x="26" y="1020"/>
                        </a:cxn>
                        <a:cxn ang="0">
                          <a:pos x="18" y="1012"/>
                        </a:cxn>
                        <a:cxn ang="0">
                          <a:pos x="10" y="1004"/>
                        </a:cxn>
                        <a:cxn ang="0">
                          <a:pos x="4" y="994"/>
                        </a:cxn>
                        <a:cxn ang="0">
                          <a:pos x="0" y="984"/>
                        </a:cxn>
                        <a:cxn ang="0">
                          <a:pos x="0" y="972"/>
                        </a:cxn>
                        <a:cxn ang="0">
                          <a:pos x="0" y="960"/>
                        </a:cxn>
                        <a:cxn ang="0">
                          <a:pos x="4" y="950"/>
                        </a:cxn>
                        <a:cxn ang="0">
                          <a:pos x="380" y="34"/>
                        </a:cxn>
                        <a:cxn ang="0">
                          <a:pos x="380" y="34"/>
                        </a:cxn>
                        <a:cxn ang="0">
                          <a:pos x="384" y="24"/>
                        </a:cxn>
                        <a:cxn ang="0">
                          <a:pos x="392" y="16"/>
                        </a:cxn>
                        <a:cxn ang="0">
                          <a:pos x="400" y="10"/>
                        </a:cxn>
                        <a:cxn ang="0">
                          <a:pos x="412" y="4"/>
                        </a:cxn>
                        <a:cxn ang="0">
                          <a:pos x="422" y="2"/>
                        </a:cxn>
                        <a:cxn ang="0">
                          <a:pos x="434" y="0"/>
                        </a:cxn>
                        <a:cxn ang="0">
                          <a:pos x="446" y="2"/>
                        </a:cxn>
                        <a:cxn ang="0">
                          <a:pos x="456" y="6"/>
                        </a:cxn>
                        <a:cxn ang="0">
                          <a:pos x="1022" y="238"/>
                        </a:cxn>
                        <a:cxn ang="0">
                          <a:pos x="1022" y="238"/>
                        </a:cxn>
                        <a:cxn ang="0">
                          <a:pos x="1032" y="242"/>
                        </a:cxn>
                        <a:cxn ang="0">
                          <a:pos x="1042" y="250"/>
                        </a:cxn>
                        <a:cxn ang="0">
                          <a:pos x="1050" y="258"/>
                        </a:cxn>
                        <a:cxn ang="0">
                          <a:pos x="1054" y="268"/>
                        </a:cxn>
                        <a:cxn ang="0">
                          <a:pos x="1058" y="280"/>
                        </a:cxn>
                        <a:cxn ang="0">
                          <a:pos x="1060" y="290"/>
                        </a:cxn>
                        <a:cxn ang="0">
                          <a:pos x="1060" y="302"/>
                        </a:cxn>
                        <a:cxn ang="0">
                          <a:pos x="1056" y="312"/>
                        </a:cxn>
                        <a:cxn ang="0">
                          <a:pos x="680" y="1228"/>
                        </a:cxn>
                      </a:cxnLst>
                      <a:rect l="0" t="0" r="r" b="b"/>
                      <a:pathLst>
                        <a:path w="1060" h="1262">
                          <a:moveTo>
                            <a:pt x="680" y="1228"/>
                          </a:moveTo>
                          <a:lnTo>
                            <a:pt x="680" y="1228"/>
                          </a:lnTo>
                          <a:lnTo>
                            <a:pt x="674" y="1238"/>
                          </a:lnTo>
                          <a:lnTo>
                            <a:pt x="668" y="1246"/>
                          </a:lnTo>
                          <a:lnTo>
                            <a:pt x="658" y="1254"/>
                          </a:lnTo>
                          <a:lnTo>
                            <a:pt x="648" y="1258"/>
                          </a:lnTo>
                          <a:lnTo>
                            <a:pt x="638" y="1262"/>
                          </a:lnTo>
                          <a:lnTo>
                            <a:pt x="626" y="1262"/>
                          </a:lnTo>
                          <a:lnTo>
                            <a:pt x="614" y="1260"/>
                          </a:lnTo>
                          <a:lnTo>
                            <a:pt x="602" y="1258"/>
                          </a:lnTo>
                          <a:lnTo>
                            <a:pt x="38" y="1026"/>
                          </a:lnTo>
                          <a:lnTo>
                            <a:pt x="38" y="1026"/>
                          </a:lnTo>
                          <a:lnTo>
                            <a:pt x="26" y="1020"/>
                          </a:lnTo>
                          <a:lnTo>
                            <a:pt x="18" y="1012"/>
                          </a:lnTo>
                          <a:lnTo>
                            <a:pt x="10" y="1004"/>
                          </a:lnTo>
                          <a:lnTo>
                            <a:pt x="4" y="994"/>
                          </a:lnTo>
                          <a:lnTo>
                            <a:pt x="0" y="984"/>
                          </a:lnTo>
                          <a:lnTo>
                            <a:pt x="0" y="972"/>
                          </a:lnTo>
                          <a:lnTo>
                            <a:pt x="0" y="960"/>
                          </a:lnTo>
                          <a:lnTo>
                            <a:pt x="4" y="950"/>
                          </a:lnTo>
                          <a:lnTo>
                            <a:pt x="380" y="34"/>
                          </a:lnTo>
                          <a:lnTo>
                            <a:pt x="380" y="34"/>
                          </a:lnTo>
                          <a:lnTo>
                            <a:pt x="384" y="24"/>
                          </a:lnTo>
                          <a:lnTo>
                            <a:pt x="392" y="16"/>
                          </a:lnTo>
                          <a:lnTo>
                            <a:pt x="400" y="10"/>
                          </a:lnTo>
                          <a:lnTo>
                            <a:pt x="412" y="4"/>
                          </a:lnTo>
                          <a:lnTo>
                            <a:pt x="422" y="2"/>
                          </a:lnTo>
                          <a:lnTo>
                            <a:pt x="434" y="0"/>
                          </a:lnTo>
                          <a:lnTo>
                            <a:pt x="446" y="2"/>
                          </a:lnTo>
                          <a:lnTo>
                            <a:pt x="456" y="6"/>
                          </a:lnTo>
                          <a:lnTo>
                            <a:pt x="1022" y="238"/>
                          </a:lnTo>
                          <a:lnTo>
                            <a:pt x="1022" y="238"/>
                          </a:lnTo>
                          <a:lnTo>
                            <a:pt x="1032" y="242"/>
                          </a:lnTo>
                          <a:lnTo>
                            <a:pt x="1042" y="250"/>
                          </a:lnTo>
                          <a:lnTo>
                            <a:pt x="1050" y="258"/>
                          </a:lnTo>
                          <a:lnTo>
                            <a:pt x="1054" y="268"/>
                          </a:lnTo>
                          <a:lnTo>
                            <a:pt x="1058" y="280"/>
                          </a:lnTo>
                          <a:lnTo>
                            <a:pt x="1060" y="290"/>
                          </a:lnTo>
                          <a:lnTo>
                            <a:pt x="1060" y="302"/>
                          </a:lnTo>
                          <a:lnTo>
                            <a:pt x="1056" y="312"/>
                          </a:lnTo>
                          <a:lnTo>
                            <a:pt x="680" y="122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7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4537075" y="1330325"/>
                      <a:ext cx="381000" cy="206375"/>
                    </a:xfrm>
                    <a:custGeom>
                      <a:avLst/>
                      <a:gdLst/>
                      <a:ahLst/>
                      <a:cxnLst>
                        <a:cxn ang="0">
                          <a:pos x="238" y="114"/>
                        </a:cxn>
                        <a:cxn ang="0">
                          <a:pos x="238" y="114"/>
                        </a:cxn>
                        <a:cxn ang="0">
                          <a:pos x="234" y="122"/>
                        </a:cxn>
                        <a:cxn ang="0">
                          <a:pos x="224" y="128"/>
                        </a:cxn>
                        <a:cxn ang="0">
                          <a:pos x="216" y="130"/>
                        </a:cxn>
                        <a:cxn ang="0">
                          <a:pos x="204" y="128"/>
                        </a:cxn>
                        <a:cxn ang="0">
                          <a:pos x="16" y="50"/>
                        </a:cxn>
                        <a:cxn ang="0">
                          <a:pos x="16" y="50"/>
                        </a:cxn>
                        <a:cxn ang="0">
                          <a:pos x="8" y="44"/>
                        </a:cxn>
                        <a:cxn ang="0">
                          <a:pos x="2" y="36"/>
                        </a:cxn>
                        <a:cxn ang="0">
                          <a:pos x="0" y="2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8" y="8"/>
                        </a:cxn>
                        <a:cxn ang="0">
                          <a:pos x="16" y="2"/>
                        </a:cxn>
                        <a:cxn ang="0">
                          <a:pos x="26" y="0"/>
                        </a:cxn>
                        <a:cxn ang="0">
                          <a:pos x="36" y="2"/>
                        </a:cxn>
                        <a:cxn ang="0">
                          <a:pos x="224" y="80"/>
                        </a:cxn>
                        <a:cxn ang="0">
                          <a:pos x="224" y="80"/>
                        </a:cxn>
                        <a:cxn ang="0">
                          <a:pos x="234" y="86"/>
                        </a:cxn>
                        <a:cxn ang="0">
                          <a:pos x="238" y="94"/>
                        </a:cxn>
                        <a:cxn ang="0">
                          <a:pos x="240" y="104"/>
                        </a:cxn>
                        <a:cxn ang="0">
                          <a:pos x="238" y="114"/>
                        </a:cxn>
                        <a:cxn ang="0">
                          <a:pos x="238" y="114"/>
                        </a:cxn>
                      </a:cxnLst>
                      <a:rect l="0" t="0" r="r" b="b"/>
                      <a:pathLst>
                        <a:path w="240" h="130">
                          <a:moveTo>
                            <a:pt x="238" y="114"/>
                          </a:moveTo>
                          <a:lnTo>
                            <a:pt x="238" y="114"/>
                          </a:lnTo>
                          <a:lnTo>
                            <a:pt x="234" y="122"/>
                          </a:lnTo>
                          <a:lnTo>
                            <a:pt x="224" y="128"/>
                          </a:lnTo>
                          <a:lnTo>
                            <a:pt x="216" y="130"/>
                          </a:lnTo>
                          <a:lnTo>
                            <a:pt x="204" y="128"/>
                          </a:lnTo>
                          <a:lnTo>
                            <a:pt x="16" y="50"/>
                          </a:lnTo>
                          <a:lnTo>
                            <a:pt x="16" y="50"/>
                          </a:lnTo>
                          <a:lnTo>
                            <a:pt x="8" y="44"/>
                          </a:lnTo>
                          <a:lnTo>
                            <a:pt x="2" y="36"/>
                          </a:lnTo>
                          <a:lnTo>
                            <a:pt x="0" y="2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8" y="8"/>
                          </a:lnTo>
                          <a:lnTo>
                            <a:pt x="16" y="2"/>
                          </a:lnTo>
                          <a:lnTo>
                            <a:pt x="26" y="0"/>
                          </a:lnTo>
                          <a:lnTo>
                            <a:pt x="36" y="2"/>
                          </a:lnTo>
                          <a:lnTo>
                            <a:pt x="224" y="80"/>
                          </a:lnTo>
                          <a:lnTo>
                            <a:pt x="224" y="80"/>
                          </a:lnTo>
                          <a:lnTo>
                            <a:pt x="234" y="86"/>
                          </a:lnTo>
                          <a:lnTo>
                            <a:pt x="238" y="94"/>
                          </a:lnTo>
                          <a:lnTo>
                            <a:pt x="240" y="104"/>
                          </a:lnTo>
                          <a:lnTo>
                            <a:pt x="238" y="114"/>
                          </a:lnTo>
                          <a:lnTo>
                            <a:pt x="238" y="114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8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3714750" y="3222625"/>
                      <a:ext cx="415925" cy="295275"/>
                    </a:xfrm>
                    <a:custGeom>
                      <a:avLst/>
                      <a:gdLst/>
                      <a:ahLst/>
                      <a:cxnLst>
                        <a:cxn ang="0">
                          <a:pos x="258" y="146"/>
                        </a:cxn>
                        <a:cxn ang="0">
                          <a:pos x="258" y="146"/>
                        </a:cxn>
                        <a:cxn ang="0">
                          <a:pos x="250" y="158"/>
                        </a:cxn>
                        <a:cxn ang="0">
                          <a:pos x="242" y="168"/>
                        </a:cxn>
                        <a:cxn ang="0">
                          <a:pos x="232" y="176"/>
                        </a:cxn>
                        <a:cxn ang="0">
                          <a:pos x="222" y="182"/>
                        </a:cxn>
                        <a:cxn ang="0">
                          <a:pos x="210" y="186"/>
                        </a:cxn>
                        <a:cxn ang="0">
                          <a:pos x="196" y="186"/>
                        </a:cxn>
                        <a:cxn ang="0">
                          <a:pos x="184" y="186"/>
                        </a:cxn>
                        <a:cxn ang="0">
                          <a:pos x="170" y="182"/>
                        </a:cxn>
                        <a:cxn ang="0">
                          <a:pos x="42" y="128"/>
                        </a:cxn>
                        <a:cxn ang="0">
                          <a:pos x="42" y="128"/>
                        </a:cxn>
                        <a:cxn ang="0">
                          <a:pos x="30" y="122"/>
                        </a:cxn>
                        <a:cxn ang="0">
                          <a:pos x="20" y="114"/>
                        </a:cxn>
                        <a:cxn ang="0">
                          <a:pos x="12" y="104"/>
                        </a:cxn>
                        <a:cxn ang="0">
                          <a:pos x="6" y="92"/>
                        </a:cxn>
                        <a:cxn ang="0">
                          <a:pos x="2" y="80"/>
                        </a:cxn>
                        <a:cxn ang="0">
                          <a:pos x="0" y="68"/>
                        </a:cxn>
                        <a:cxn ang="0">
                          <a:pos x="2" y="54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12" y="30"/>
                        </a:cxn>
                        <a:cxn ang="0">
                          <a:pos x="20" y="20"/>
                        </a:cxn>
                        <a:cxn ang="0">
                          <a:pos x="30" y="12"/>
                        </a:cxn>
                        <a:cxn ang="0">
                          <a:pos x="42" y="6"/>
                        </a:cxn>
                        <a:cxn ang="0">
                          <a:pos x="54" y="2"/>
                        </a:cxn>
                        <a:cxn ang="0">
                          <a:pos x="66" y="0"/>
                        </a:cxn>
                        <a:cxn ang="0">
                          <a:pos x="80" y="2"/>
                        </a:cxn>
                        <a:cxn ang="0">
                          <a:pos x="92" y="6"/>
                        </a:cxn>
                        <a:cxn ang="0">
                          <a:pos x="222" y="60"/>
                        </a:cxn>
                        <a:cxn ang="0">
                          <a:pos x="222" y="60"/>
                        </a:cxn>
                        <a:cxn ang="0">
                          <a:pos x="234" y="66"/>
                        </a:cxn>
                        <a:cxn ang="0">
                          <a:pos x="244" y="74"/>
                        </a:cxn>
                        <a:cxn ang="0">
                          <a:pos x="252" y="84"/>
                        </a:cxn>
                        <a:cxn ang="0">
                          <a:pos x="258" y="96"/>
                        </a:cxn>
                        <a:cxn ang="0">
                          <a:pos x="260" y="108"/>
                        </a:cxn>
                        <a:cxn ang="0">
                          <a:pos x="262" y="120"/>
                        </a:cxn>
                        <a:cxn ang="0">
                          <a:pos x="260" y="134"/>
                        </a:cxn>
                        <a:cxn ang="0">
                          <a:pos x="258" y="146"/>
                        </a:cxn>
                        <a:cxn ang="0">
                          <a:pos x="258" y="146"/>
                        </a:cxn>
                      </a:cxnLst>
                      <a:rect l="0" t="0" r="r" b="b"/>
                      <a:pathLst>
                        <a:path w="262" h="186">
                          <a:moveTo>
                            <a:pt x="258" y="146"/>
                          </a:moveTo>
                          <a:lnTo>
                            <a:pt x="258" y="146"/>
                          </a:lnTo>
                          <a:lnTo>
                            <a:pt x="250" y="158"/>
                          </a:lnTo>
                          <a:lnTo>
                            <a:pt x="242" y="168"/>
                          </a:lnTo>
                          <a:lnTo>
                            <a:pt x="232" y="176"/>
                          </a:lnTo>
                          <a:lnTo>
                            <a:pt x="222" y="182"/>
                          </a:lnTo>
                          <a:lnTo>
                            <a:pt x="210" y="186"/>
                          </a:lnTo>
                          <a:lnTo>
                            <a:pt x="196" y="186"/>
                          </a:lnTo>
                          <a:lnTo>
                            <a:pt x="184" y="186"/>
                          </a:lnTo>
                          <a:lnTo>
                            <a:pt x="170" y="182"/>
                          </a:lnTo>
                          <a:lnTo>
                            <a:pt x="42" y="128"/>
                          </a:lnTo>
                          <a:lnTo>
                            <a:pt x="42" y="128"/>
                          </a:lnTo>
                          <a:lnTo>
                            <a:pt x="30" y="122"/>
                          </a:lnTo>
                          <a:lnTo>
                            <a:pt x="20" y="114"/>
                          </a:lnTo>
                          <a:lnTo>
                            <a:pt x="12" y="104"/>
                          </a:lnTo>
                          <a:lnTo>
                            <a:pt x="6" y="92"/>
                          </a:lnTo>
                          <a:lnTo>
                            <a:pt x="2" y="80"/>
                          </a:lnTo>
                          <a:lnTo>
                            <a:pt x="0" y="68"/>
                          </a:lnTo>
                          <a:lnTo>
                            <a:pt x="2" y="54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12" y="30"/>
                          </a:lnTo>
                          <a:lnTo>
                            <a:pt x="20" y="20"/>
                          </a:lnTo>
                          <a:lnTo>
                            <a:pt x="30" y="12"/>
                          </a:lnTo>
                          <a:lnTo>
                            <a:pt x="42" y="6"/>
                          </a:lnTo>
                          <a:lnTo>
                            <a:pt x="54" y="2"/>
                          </a:lnTo>
                          <a:lnTo>
                            <a:pt x="66" y="0"/>
                          </a:lnTo>
                          <a:lnTo>
                            <a:pt x="80" y="2"/>
                          </a:lnTo>
                          <a:lnTo>
                            <a:pt x="92" y="6"/>
                          </a:lnTo>
                          <a:lnTo>
                            <a:pt x="222" y="60"/>
                          </a:lnTo>
                          <a:lnTo>
                            <a:pt x="222" y="60"/>
                          </a:lnTo>
                          <a:lnTo>
                            <a:pt x="234" y="66"/>
                          </a:lnTo>
                          <a:lnTo>
                            <a:pt x="244" y="74"/>
                          </a:lnTo>
                          <a:lnTo>
                            <a:pt x="252" y="84"/>
                          </a:lnTo>
                          <a:lnTo>
                            <a:pt x="258" y="96"/>
                          </a:lnTo>
                          <a:lnTo>
                            <a:pt x="260" y="108"/>
                          </a:lnTo>
                          <a:lnTo>
                            <a:pt x="262" y="120"/>
                          </a:lnTo>
                          <a:lnTo>
                            <a:pt x="260" y="134"/>
                          </a:lnTo>
                          <a:lnTo>
                            <a:pt x="258" y="146"/>
                          </a:lnTo>
                          <a:lnTo>
                            <a:pt x="258" y="146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51" name="그룹 168"/>
                  <p:cNvGrpSpPr/>
                  <p:nvPr/>
                </p:nvGrpSpPr>
                <p:grpSpPr>
                  <a:xfrm>
                    <a:off x="-190310" y="1638752"/>
                    <a:ext cx="1094571" cy="1252490"/>
                    <a:chOff x="-182995" y="1638752"/>
                    <a:chExt cx="1094571" cy="1252490"/>
                  </a:xfrm>
                </p:grpSpPr>
                <p:sp>
                  <p:nvSpPr>
                    <p:cNvPr id="52" name="Freeform 5"/>
                    <p:cNvSpPr>
                      <a:spLocks/>
                    </p:cNvSpPr>
                    <p:nvPr/>
                  </p:nvSpPr>
                  <p:spPr bwMode="auto">
                    <a:xfrm>
                      <a:off x="0" y="1638752"/>
                      <a:ext cx="911576" cy="12524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984" y="592"/>
                        </a:cxn>
                        <a:cxn ang="0">
                          <a:pos x="520" y="1352"/>
                        </a:cxn>
                        <a:cxn ang="0">
                          <a:pos x="4" y="1104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984" h="1352">
                          <a:moveTo>
                            <a:pt x="0" y="0"/>
                          </a:moveTo>
                          <a:lnTo>
                            <a:pt x="984" y="592"/>
                          </a:lnTo>
                          <a:lnTo>
                            <a:pt x="520" y="1352"/>
                          </a:lnTo>
                          <a:lnTo>
                            <a:pt x="4" y="110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E3954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" name="타원 52"/>
                    <p:cNvSpPr/>
                    <p:nvPr/>
                  </p:nvSpPr>
                  <p:spPr>
                    <a:xfrm>
                      <a:off x="373819" y="2704942"/>
                      <a:ext cx="81108" cy="8110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Freeform 17"/>
                    <p:cNvSpPr>
                      <a:spLocks/>
                    </p:cNvSpPr>
                    <p:nvPr/>
                  </p:nvSpPr>
                  <p:spPr bwMode="auto">
                    <a:xfrm rot="1873091">
                      <a:off x="-182995" y="1874216"/>
                      <a:ext cx="1057276" cy="4381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329" y="553"/>
                        </a:cxn>
                        <a:cxn ang="0">
                          <a:pos x="1324" y="553"/>
                        </a:cxn>
                        <a:cxn ang="0">
                          <a:pos x="1332" y="1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332" h="553">
                          <a:moveTo>
                            <a:pt x="0" y="0"/>
                          </a:moveTo>
                          <a:lnTo>
                            <a:pt x="329" y="553"/>
                          </a:lnTo>
                          <a:lnTo>
                            <a:pt x="1324" y="553"/>
                          </a:lnTo>
                          <a:lnTo>
                            <a:pt x="1332" y="1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7507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6" name="그룹 487"/>
                <p:cNvGrpSpPr/>
                <p:nvPr/>
              </p:nvGrpSpPr>
              <p:grpSpPr>
                <a:xfrm rot="1185828">
                  <a:off x="1222052" y="2467729"/>
                  <a:ext cx="691669" cy="581472"/>
                  <a:chOff x="10813104" y="1375897"/>
                  <a:chExt cx="936617" cy="787403"/>
                </a:xfrm>
                <a:solidFill>
                  <a:srgbClr val="5292F3"/>
                </a:solidFill>
                <a:effectLst/>
              </p:grpSpPr>
              <p:sp>
                <p:nvSpPr>
                  <p:cNvPr id="47" name="Freeform 204"/>
                  <p:cNvSpPr>
                    <a:spLocks noEditPoints="1"/>
                  </p:cNvSpPr>
                  <p:nvPr/>
                </p:nvSpPr>
                <p:spPr bwMode="auto">
                  <a:xfrm>
                    <a:off x="10813104" y="1715624"/>
                    <a:ext cx="479425" cy="447676"/>
                  </a:xfrm>
                  <a:custGeom>
                    <a:avLst/>
                    <a:gdLst/>
                    <a:ahLst/>
                    <a:cxnLst>
                      <a:cxn ang="0">
                        <a:pos x="302" y="108"/>
                      </a:cxn>
                      <a:cxn ang="0">
                        <a:pos x="298" y="86"/>
                      </a:cxn>
                      <a:cxn ang="0">
                        <a:pos x="290" y="66"/>
                      </a:cxn>
                      <a:cxn ang="0">
                        <a:pos x="276" y="48"/>
                      </a:cxn>
                      <a:cxn ang="0">
                        <a:pos x="234" y="20"/>
                      </a:cxn>
                      <a:cxn ang="0">
                        <a:pos x="180" y="4"/>
                      </a:cxn>
                      <a:cxn ang="0">
                        <a:pos x="150" y="0"/>
                      </a:cxn>
                      <a:cxn ang="0">
                        <a:pos x="92" y="10"/>
                      </a:cxn>
                      <a:cxn ang="0">
                        <a:pos x="44" y="32"/>
                      </a:cxn>
                      <a:cxn ang="0">
                        <a:pos x="18" y="58"/>
                      </a:cxn>
                      <a:cxn ang="0">
                        <a:pos x="6" y="76"/>
                      </a:cxn>
                      <a:cxn ang="0">
                        <a:pos x="0" y="98"/>
                      </a:cxn>
                      <a:cxn ang="0">
                        <a:pos x="0" y="108"/>
                      </a:cxn>
                      <a:cxn ang="0">
                        <a:pos x="2" y="128"/>
                      </a:cxn>
                      <a:cxn ang="0">
                        <a:pos x="22" y="164"/>
                      </a:cxn>
                      <a:cxn ang="0">
                        <a:pos x="56" y="192"/>
                      </a:cxn>
                      <a:cxn ang="0">
                        <a:pos x="102" y="210"/>
                      </a:cxn>
                      <a:cxn ang="0">
                        <a:pos x="126" y="216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202" y="210"/>
                      </a:cxn>
                      <a:cxn ang="0">
                        <a:pos x="248" y="192"/>
                      </a:cxn>
                      <a:cxn ang="0">
                        <a:pos x="280" y="164"/>
                      </a:cxn>
                      <a:cxn ang="0">
                        <a:pos x="298" y="128"/>
                      </a:cxn>
                      <a:cxn ang="0">
                        <a:pos x="302" y="108"/>
                      </a:cxn>
                      <a:cxn ang="0">
                        <a:pos x="84" y="126"/>
                      </a:cxn>
                      <a:cxn ang="0">
                        <a:pos x="78" y="124"/>
                      </a:cxn>
                      <a:cxn ang="0">
                        <a:pos x="68" y="116"/>
                      </a:cxn>
                      <a:cxn ang="0">
                        <a:pos x="66" y="108"/>
                      </a:cxn>
                      <a:cxn ang="0">
                        <a:pos x="72" y="96"/>
                      </a:cxn>
                      <a:cxn ang="0">
                        <a:pos x="84" y="92"/>
                      </a:cxn>
                      <a:cxn ang="0">
                        <a:pos x="90" y="92"/>
                      </a:cxn>
                      <a:cxn ang="0">
                        <a:pos x="100" y="102"/>
                      </a:cxn>
                      <a:cxn ang="0">
                        <a:pos x="102" y="108"/>
                      </a:cxn>
                      <a:cxn ang="0">
                        <a:pos x="96" y="122"/>
                      </a:cxn>
                      <a:cxn ang="0">
                        <a:pos x="84" y="126"/>
                      </a:cxn>
                      <a:cxn ang="0">
                        <a:pos x="128" y="216"/>
                      </a:cxn>
                      <a:cxn ang="0">
                        <a:pos x="132" y="216"/>
                      </a:cxn>
                      <a:cxn ang="0">
                        <a:pos x="150" y="126"/>
                      </a:cxn>
                      <a:cxn ang="0">
                        <a:pos x="144" y="124"/>
                      </a:cxn>
                      <a:cxn ang="0">
                        <a:pos x="134" y="116"/>
                      </a:cxn>
                      <a:cxn ang="0">
                        <a:pos x="134" y="108"/>
                      </a:cxn>
                      <a:cxn ang="0">
                        <a:pos x="138" y="96"/>
                      </a:cxn>
                      <a:cxn ang="0">
                        <a:pos x="150" y="92"/>
                      </a:cxn>
                      <a:cxn ang="0">
                        <a:pos x="158" y="92"/>
                      </a:cxn>
                      <a:cxn ang="0">
                        <a:pos x="166" y="102"/>
                      </a:cxn>
                      <a:cxn ang="0">
                        <a:pos x="168" y="108"/>
                      </a:cxn>
                      <a:cxn ang="0">
                        <a:pos x="162" y="122"/>
                      </a:cxn>
                      <a:cxn ang="0">
                        <a:pos x="150" y="126"/>
                      </a:cxn>
                      <a:cxn ang="0">
                        <a:pos x="214" y="126"/>
                      </a:cxn>
                      <a:cxn ang="0">
                        <a:pos x="208" y="124"/>
                      </a:cxn>
                      <a:cxn ang="0">
                        <a:pos x="198" y="116"/>
                      </a:cxn>
                      <a:cxn ang="0">
                        <a:pos x="196" y="108"/>
                      </a:cxn>
                      <a:cxn ang="0">
                        <a:pos x="202" y="96"/>
                      </a:cxn>
                      <a:cxn ang="0">
                        <a:pos x="214" y="92"/>
                      </a:cxn>
                      <a:cxn ang="0">
                        <a:pos x="222" y="92"/>
                      </a:cxn>
                      <a:cxn ang="0">
                        <a:pos x="230" y="102"/>
                      </a:cxn>
                      <a:cxn ang="0">
                        <a:pos x="232" y="108"/>
                      </a:cxn>
                      <a:cxn ang="0">
                        <a:pos x="226" y="122"/>
                      </a:cxn>
                      <a:cxn ang="0">
                        <a:pos x="214" y="126"/>
                      </a:cxn>
                    </a:cxnLst>
                    <a:rect l="0" t="0" r="r" b="b"/>
                    <a:pathLst>
                      <a:path w="302" h="282">
                        <a:moveTo>
                          <a:pt x="302" y="108"/>
                        </a:moveTo>
                        <a:lnTo>
                          <a:pt x="302" y="108"/>
                        </a:lnTo>
                        <a:lnTo>
                          <a:pt x="300" y="98"/>
                        </a:lnTo>
                        <a:lnTo>
                          <a:pt x="298" y="86"/>
                        </a:lnTo>
                        <a:lnTo>
                          <a:pt x="294" y="76"/>
                        </a:lnTo>
                        <a:lnTo>
                          <a:pt x="290" y="66"/>
                        </a:lnTo>
                        <a:lnTo>
                          <a:pt x="282" y="58"/>
                        </a:lnTo>
                        <a:lnTo>
                          <a:pt x="276" y="48"/>
                        </a:lnTo>
                        <a:lnTo>
                          <a:pt x="258" y="32"/>
                        </a:lnTo>
                        <a:lnTo>
                          <a:pt x="234" y="20"/>
                        </a:lnTo>
                        <a:lnTo>
                          <a:pt x="210" y="10"/>
                        </a:lnTo>
                        <a:lnTo>
                          <a:pt x="180" y="4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20" y="4"/>
                        </a:lnTo>
                        <a:lnTo>
                          <a:pt x="92" y="10"/>
                        </a:lnTo>
                        <a:lnTo>
                          <a:pt x="66" y="20"/>
                        </a:lnTo>
                        <a:lnTo>
                          <a:pt x="44" y="32"/>
                        </a:lnTo>
                        <a:lnTo>
                          <a:pt x="26" y="48"/>
                        </a:lnTo>
                        <a:lnTo>
                          <a:pt x="18" y="58"/>
                        </a:lnTo>
                        <a:lnTo>
                          <a:pt x="12" y="66"/>
                        </a:lnTo>
                        <a:lnTo>
                          <a:pt x="6" y="76"/>
                        </a:lnTo>
                        <a:lnTo>
                          <a:pt x="2" y="86"/>
                        </a:lnTo>
                        <a:lnTo>
                          <a:pt x="0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118"/>
                        </a:lnTo>
                        <a:lnTo>
                          <a:pt x="2" y="128"/>
                        </a:lnTo>
                        <a:lnTo>
                          <a:pt x="10" y="146"/>
                        </a:lnTo>
                        <a:lnTo>
                          <a:pt x="22" y="164"/>
                        </a:lnTo>
                        <a:lnTo>
                          <a:pt x="36" y="180"/>
                        </a:lnTo>
                        <a:lnTo>
                          <a:pt x="56" y="192"/>
                        </a:lnTo>
                        <a:lnTo>
                          <a:pt x="78" y="202"/>
                        </a:lnTo>
                        <a:lnTo>
                          <a:pt x="102" y="210"/>
                        </a:lnTo>
                        <a:lnTo>
                          <a:pt x="128" y="216"/>
                        </a:lnTo>
                        <a:lnTo>
                          <a:pt x="126" y="216"/>
                        </a:lnTo>
                        <a:lnTo>
                          <a:pt x="212" y="282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4" y="216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202" y="210"/>
                        </a:lnTo>
                        <a:lnTo>
                          <a:pt x="226" y="202"/>
                        </a:lnTo>
                        <a:lnTo>
                          <a:pt x="248" y="192"/>
                        </a:lnTo>
                        <a:lnTo>
                          <a:pt x="266" y="178"/>
                        </a:lnTo>
                        <a:lnTo>
                          <a:pt x="280" y="164"/>
                        </a:lnTo>
                        <a:lnTo>
                          <a:pt x="292" y="146"/>
                        </a:lnTo>
                        <a:lnTo>
                          <a:pt x="298" y="128"/>
                        </a:lnTo>
                        <a:lnTo>
                          <a:pt x="300" y="118"/>
                        </a:lnTo>
                        <a:lnTo>
                          <a:pt x="302" y="108"/>
                        </a:lnTo>
                        <a:lnTo>
                          <a:pt x="302" y="108"/>
                        </a:lnTo>
                        <a:close/>
                        <a:moveTo>
                          <a:pt x="84" y="126"/>
                        </a:moveTo>
                        <a:lnTo>
                          <a:pt x="84" y="126"/>
                        </a:lnTo>
                        <a:lnTo>
                          <a:pt x="78" y="124"/>
                        </a:lnTo>
                        <a:lnTo>
                          <a:pt x="72" y="122"/>
                        </a:lnTo>
                        <a:lnTo>
                          <a:pt x="68" y="116"/>
                        </a:lnTo>
                        <a:lnTo>
                          <a:pt x="66" y="108"/>
                        </a:lnTo>
                        <a:lnTo>
                          <a:pt x="66" y="108"/>
                        </a:lnTo>
                        <a:lnTo>
                          <a:pt x="68" y="102"/>
                        </a:lnTo>
                        <a:lnTo>
                          <a:pt x="72" y="96"/>
                        </a:lnTo>
                        <a:lnTo>
                          <a:pt x="78" y="92"/>
                        </a:lnTo>
                        <a:lnTo>
                          <a:pt x="84" y="92"/>
                        </a:lnTo>
                        <a:lnTo>
                          <a:pt x="84" y="92"/>
                        </a:lnTo>
                        <a:lnTo>
                          <a:pt x="90" y="92"/>
                        </a:lnTo>
                        <a:lnTo>
                          <a:pt x="96" y="96"/>
                        </a:lnTo>
                        <a:lnTo>
                          <a:pt x="100" y="102"/>
                        </a:lnTo>
                        <a:lnTo>
                          <a:pt x="102" y="108"/>
                        </a:lnTo>
                        <a:lnTo>
                          <a:pt x="102" y="108"/>
                        </a:lnTo>
                        <a:lnTo>
                          <a:pt x="100" y="116"/>
                        </a:lnTo>
                        <a:lnTo>
                          <a:pt x="96" y="122"/>
                        </a:lnTo>
                        <a:lnTo>
                          <a:pt x="90" y="124"/>
                        </a:lnTo>
                        <a:lnTo>
                          <a:pt x="84" y="126"/>
                        </a:lnTo>
                        <a:lnTo>
                          <a:pt x="84" y="126"/>
                        </a:lnTo>
                        <a:close/>
                        <a:moveTo>
                          <a:pt x="128" y="216"/>
                        </a:moveTo>
                        <a:lnTo>
                          <a:pt x="128" y="216"/>
                        </a:lnTo>
                        <a:lnTo>
                          <a:pt x="132" y="216"/>
                        </a:lnTo>
                        <a:lnTo>
                          <a:pt x="128" y="216"/>
                        </a:lnTo>
                        <a:close/>
                        <a:moveTo>
                          <a:pt x="150" y="126"/>
                        </a:moveTo>
                        <a:lnTo>
                          <a:pt x="150" y="126"/>
                        </a:lnTo>
                        <a:lnTo>
                          <a:pt x="144" y="124"/>
                        </a:lnTo>
                        <a:lnTo>
                          <a:pt x="138" y="122"/>
                        </a:lnTo>
                        <a:lnTo>
                          <a:pt x="134" y="116"/>
                        </a:lnTo>
                        <a:lnTo>
                          <a:pt x="134" y="108"/>
                        </a:lnTo>
                        <a:lnTo>
                          <a:pt x="134" y="108"/>
                        </a:lnTo>
                        <a:lnTo>
                          <a:pt x="134" y="102"/>
                        </a:lnTo>
                        <a:lnTo>
                          <a:pt x="138" y="96"/>
                        </a:lnTo>
                        <a:lnTo>
                          <a:pt x="144" y="92"/>
                        </a:lnTo>
                        <a:lnTo>
                          <a:pt x="150" y="92"/>
                        </a:lnTo>
                        <a:lnTo>
                          <a:pt x="150" y="92"/>
                        </a:lnTo>
                        <a:lnTo>
                          <a:pt x="158" y="92"/>
                        </a:lnTo>
                        <a:lnTo>
                          <a:pt x="162" y="96"/>
                        </a:lnTo>
                        <a:lnTo>
                          <a:pt x="166" y="102"/>
                        </a:lnTo>
                        <a:lnTo>
                          <a:pt x="168" y="108"/>
                        </a:lnTo>
                        <a:lnTo>
                          <a:pt x="168" y="108"/>
                        </a:lnTo>
                        <a:lnTo>
                          <a:pt x="166" y="116"/>
                        </a:lnTo>
                        <a:lnTo>
                          <a:pt x="162" y="122"/>
                        </a:lnTo>
                        <a:lnTo>
                          <a:pt x="158" y="124"/>
                        </a:lnTo>
                        <a:lnTo>
                          <a:pt x="150" y="126"/>
                        </a:lnTo>
                        <a:lnTo>
                          <a:pt x="150" y="126"/>
                        </a:lnTo>
                        <a:close/>
                        <a:moveTo>
                          <a:pt x="214" y="126"/>
                        </a:moveTo>
                        <a:lnTo>
                          <a:pt x="214" y="126"/>
                        </a:lnTo>
                        <a:lnTo>
                          <a:pt x="208" y="124"/>
                        </a:lnTo>
                        <a:lnTo>
                          <a:pt x="202" y="122"/>
                        </a:lnTo>
                        <a:lnTo>
                          <a:pt x="198" y="116"/>
                        </a:lnTo>
                        <a:lnTo>
                          <a:pt x="196" y="108"/>
                        </a:lnTo>
                        <a:lnTo>
                          <a:pt x="196" y="108"/>
                        </a:lnTo>
                        <a:lnTo>
                          <a:pt x="198" y="102"/>
                        </a:lnTo>
                        <a:lnTo>
                          <a:pt x="202" y="96"/>
                        </a:lnTo>
                        <a:lnTo>
                          <a:pt x="208" y="92"/>
                        </a:lnTo>
                        <a:lnTo>
                          <a:pt x="214" y="92"/>
                        </a:lnTo>
                        <a:lnTo>
                          <a:pt x="214" y="92"/>
                        </a:lnTo>
                        <a:lnTo>
                          <a:pt x="222" y="92"/>
                        </a:lnTo>
                        <a:lnTo>
                          <a:pt x="226" y="96"/>
                        </a:lnTo>
                        <a:lnTo>
                          <a:pt x="230" y="102"/>
                        </a:lnTo>
                        <a:lnTo>
                          <a:pt x="232" y="108"/>
                        </a:lnTo>
                        <a:lnTo>
                          <a:pt x="232" y="108"/>
                        </a:lnTo>
                        <a:lnTo>
                          <a:pt x="230" y="116"/>
                        </a:lnTo>
                        <a:lnTo>
                          <a:pt x="226" y="122"/>
                        </a:lnTo>
                        <a:lnTo>
                          <a:pt x="222" y="124"/>
                        </a:lnTo>
                        <a:lnTo>
                          <a:pt x="214" y="126"/>
                        </a:lnTo>
                        <a:lnTo>
                          <a:pt x="214" y="126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algn="l" defTabSz="914400" rtl="0" eaLnBrk="1" latinLnBrk="1" hangingPunct="1"/>
                    <a:endParaRPr lang="ko-KR" altLang="en-US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Freeform 206"/>
                  <p:cNvSpPr>
                    <a:spLocks noEditPoints="1"/>
                  </p:cNvSpPr>
                  <p:nvPr/>
                </p:nvSpPr>
                <p:spPr bwMode="auto">
                  <a:xfrm>
                    <a:off x="10946447" y="1375897"/>
                    <a:ext cx="803274" cy="739776"/>
                  </a:xfrm>
                  <a:custGeom>
                    <a:avLst/>
                    <a:gdLst/>
                    <a:ahLst/>
                    <a:cxnLst>
                      <a:cxn ang="0">
                        <a:pos x="506" y="164"/>
                      </a:cxn>
                      <a:cxn ang="0">
                        <a:pos x="488" y="112"/>
                      </a:cxn>
                      <a:cxn ang="0">
                        <a:pos x="450" y="66"/>
                      </a:cxn>
                      <a:cxn ang="0">
                        <a:pos x="396" y="32"/>
                      </a:cxn>
                      <a:cxn ang="0">
                        <a:pos x="328" y="10"/>
                      </a:cxn>
                      <a:cxn ang="0">
                        <a:pos x="254" y="0"/>
                      </a:cxn>
                      <a:cxn ang="0">
                        <a:pos x="202" y="4"/>
                      </a:cxn>
                      <a:cxn ang="0">
                        <a:pos x="132" y="22"/>
                      </a:cxn>
                      <a:cxn ang="0">
                        <a:pos x="74" y="54"/>
                      </a:cxn>
                      <a:cxn ang="0">
                        <a:pos x="30" y="96"/>
                      </a:cxn>
                      <a:cxn ang="0">
                        <a:pos x="6" y="146"/>
                      </a:cxn>
                      <a:cxn ang="0">
                        <a:pos x="0" y="182"/>
                      </a:cxn>
                      <a:cxn ang="0">
                        <a:pos x="34" y="198"/>
                      </a:cxn>
                      <a:cxn ang="0">
                        <a:pos x="84" y="196"/>
                      </a:cxn>
                      <a:cxn ang="0">
                        <a:pos x="136" y="206"/>
                      </a:cxn>
                      <a:cxn ang="0">
                        <a:pos x="180" y="224"/>
                      </a:cxn>
                      <a:cxn ang="0">
                        <a:pos x="214" y="252"/>
                      </a:cxn>
                      <a:cxn ang="0">
                        <a:pos x="236" y="284"/>
                      </a:cxn>
                      <a:cxn ang="0">
                        <a:pos x="244" y="322"/>
                      </a:cxn>
                      <a:cxn ang="0">
                        <a:pos x="242" y="344"/>
                      </a:cxn>
                      <a:cxn ang="0">
                        <a:pos x="266" y="364"/>
                      </a:cxn>
                      <a:cxn ang="0">
                        <a:pos x="258" y="466"/>
                      </a:cxn>
                      <a:cxn ang="0">
                        <a:pos x="424" y="316"/>
                      </a:cxn>
                      <a:cxn ang="0">
                        <a:pos x="458" y="290"/>
                      </a:cxn>
                      <a:cxn ang="0">
                        <a:pos x="494" y="240"/>
                      </a:cxn>
                      <a:cxn ang="0">
                        <a:pos x="506" y="182"/>
                      </a:cxn>
                      <a:cxn ang="0">
                        <a:pos x="154" y="202"/>
                      </a:cxn>
                      <a:cxn ang="0">
                        <a:pos x="130" y="192"/>
                      </a:cxn>
                      <a:cxn ang="0">
                        <a:pos x="120" y="170"/>
                      </a:cxn>
                      <a:cxn ang="0">
                        <a:pos x="122" y="158"/>
                      </a:cxn>
                      <a:cxn ang="0">
                        <a:pos x="140" y="142"/>
                      </a:cxn>
                      <a:cxn ang="0">
                        <a:pos x="154" y="140"/>
                      </a:cxn>
                      <a:cxn ang="0">
                        <a:pos x="176" y="148"/>
                      </a:cxn>
                      <a:cxn ang="0">
                        <a:pos x="186" y="164"/>
                      </a:cxn>
                      <a:cxn ang="0">
                        <a:pos x="186" y="176"/>
                      </a:cxn>
                      <a:cxn ang="0">
                        <a:pos x="176" y="192"/>
                      </a:cxn>
                      <a:cxn ang="0">
                        <a:pos x="154" y="202"/>
                      </a:cxn>
                      <a:cxn ang="0">
                        <a:pos x="254" y="202"/>
                      </a:cxn>
                      <a:cxn ang="0">
                        <a:pos x="232" y="192"/>
                      </a:cxn>
                      <a:cxn ang="0">
                        <a:pos x="222" y="176"/>
                      </a:cxn>
                      <a:cxn ang="0">
                        <a:pos x="222" y="164"/>
                      </a:cxn>
                      <a:cxn ang="0">
                        <a:pos x="232" y="148"/>
                      </a:cxn>
                      <a:cxn ang="0">
                        <a:pos x="254" y="140"/>
                      </a:cxn>
                      <a:cxn ang="0">
                        <a:pos x="268" y="142"/>
                      </a:cxn>
                      <a:cxn ang="0">
                        <a:pos x="286" y="158"/>
                      </a:cxn>
                      <a:cxn ang="0">
                        <a:pos x="288" y="170"/>
                      </a:cxn>
                      <a:cxn ang="0">
                        <a:pos x="282" y="188"/>
                      </a:cxn>
                      <a:cxn ang="0">
                        <a:pos x="262" y="200"/>
                      </a:cxn>
                      <a:cxn ang="0">
                        <a:pos x="360" y="202"/>
                      </a:cxn>
                      <a:cxn ang="0">
                        <a:pos x="348" y="198"/>
                      </a:cxn>
                      <a:cxn ang="0">
                        <a:pos x="328" y="176"/>
                      </a:cxn>
                      <a:cxn ang="0">
                        <a:pos x="328" y="164"/>
                      </a:cxn>
                      <a:cxn ang="0">
                        <a:pos x="336" y="148"/>
                      </a:cxn>
                      <a:cxn ang="0">
                        <a:pos x="360" y="140"/>
                      </a:cxn>
                      <a:cxn ang="0">
                        <a:pos x="372" y="142"/>
                      </a:cxn>
                      <a:cxn ang="0">
                        <a:pos x="390" y="158"/>
                      </a:cxn>
                      <a:cxn ang="0">
                        <a:pos x="392" y="170"/>
                      </a:cxn>
                      <a:cxn ang="0">
                        <a:pos x="384" y="192"/>
                      </a:cxn>
                      <a:cxn ang="0">
                        <a:pos x="360" y="202"/>
                      </a:cxn>
                    </a:cxnLst>
                    <a:rect l="0" t="0" r="r" b="b"/>
                    <a:pathLst>
                      <a:path w="506" h="466">
                        <a:moveTo>
                          <a:pt x="506" y="182"/>
                        </a:moveTo>
                        <a:lnTo>
                          <a:pt x="506" y="182"/>
                        </a:lnTo>
                        <a:lnTo>
                          <a:pt x="506" y="164"/>
                        </a:lnTo>
                        <a:lnTo>
                          <a:pt x="502" y="146"/>
                        </a:lnTo>
                        <a:lnTo>
                          <a:pt x="496" y="128"/>
                        </a:lnTo>
                        <a:lnTo>
                          <a:pt x="488" y="112"/>
                        </a:lnTo>
                        <a:lnTo>
                          <a:pt x="476" y="96"/>
                        </a:lnTo>
                        <a:lnTo>
                          <a:pt x="464" y="80"/>
                        </a:lnTo>
                        <a:lnTo>
                          <a:pt x="450" y="66"/>
                        </a:lnTo>
                        <a:lnTo>
                          <a:pt x="432" y="54"/>
                        </a:lnTo>
                        <a:lnTo>
                          <a:pt x="414" y="42"/>
                        </a:lnTo>
                        <a:lnTo>
                          <a:pt x="396" y="32"/>
                        </a:lnTo>
                        <a:lnTo>
                          <a:pt x="374" y="22"/>
                        </a:lnTo>
                        <a:lnTo>
                          <a:pt x="352" y="16"/>
                        </a:lnTo>
                        <a:lnTo>
                          <a:pt x="328" y="10"/>
                        </a:lnTo>
                        <a:lnTo>
                          <a:pt x="304" y="4"/>
                        </a:lnTo>
                        <a:lnTo>
                          <a:pt x="280" y="2"/>
                        </a:lnTo>
                        <a:lnTo>
                          <a:pt x="254" y="0"/>
                        </a:lnTo>
                        <a:lnTo>
                          <a:pt x="254" y="0"/>
                        </a:lnTo>
                        <a:lnTo>
                          <a:pt x="228" y="2"/>
                        </a:lnTo>
                        <a:lnTo>
                          <a:pt x="202" y="4"/>
                        </a:lnTo>
                        <a:lnTo>
                          <a:pt x="178" y="10"/>
                        </a:lnTo>
                        <a:lnTo>
                          <a:pt x="154" y="16"/>
                        </a:lnTo>
                        <a:lnTo>
                          <a:pt x="132" y="22"/>
                        </a:lnTo>
                        <a:lnTo>
                          <a:pt x="112" y="32"/>
                        </a:lnTo>
                        <a:lnTo>
                          <a:pt x="92" y="42"/>
                        </a:lnTo>
                        <a:lnTo>
                          <a:pt x="74" y="54"/>
                        </a:lnTo>
                        <a:lnTo>
                          <a:pt x="58" y="66"/>
                        </a:lnTo>
                        <a:lnTo>
                          <a:pt x="44" y="80"/>
                        </a:lnTo>
                        <a:lnTo>
                          <a:pt x="30" y="96"/>
                        </a:lnTo>
                        <a:lnTo>
                          <a:pt x="20" y="112"/>
                        </a:lnTo>
                        <a:lnTo>
                          <a:pt x="12" y="128"/>
                        </a:lnTo>
                        <a:lnTo>
                          <a:pt x="6" y="146"/>
                        </a:lnTo>
                        <a:lnTo>
                          <a:pt x="2" y="164"/>
                        </a:lnTo>
                        <a:lnTo>
                          <a:pt x="0" y="182"/>
                        </a:lnTo>
                        <a:lnTo>
                          <a:pt x="0" y="182"/>
                        </a:lnTo>
                        <a:lnTo>
                          <a:pt x="2" y="204"/>
                        </a:lnTo>
                        <a:lnTo>
                          <a:pt x="2" y="204"/>
                        </a:lnTo>
                        <a:lnTo>
                          <a:pt x="34" y="198"/>
                        </a:lnTo>
                        <a:lnTo>
                          <a:pt x="66" y="196"/>
                        </a:lnTo>
                        <a:lnTo>
                          <a:pt x="66" y="196"/>
                        </a:lnTo>
                        <a:lnTo>
                          <a:pt x="84" y="196"/>
                        </a:lnTo>
                        <a:lnTo>
                          <a:pt x="102" y="198"/>
                        </a:lnTo>
                        <a:lnTo>
                          <a:pt x="120" y="202"/>
                        </a:lnTo>
                        <a:lnTo>
                          <a:pt x="136" y="206"/>
                        </a:lnTo>
                        <a:lnTo>
                          <a:pt x="152" y="212"/>
                        </a:lnTo>
                        <a:lnTo>
                          <a:pt x="166" y="218"/>
                        </a:lnTo>
                        <a:lnTo>
                          <a:pt x="180" y="224"/>
                        </a:lnTo>
                        <a:lnTo>
                          <a:pt x="192" y="234"/>
                        </a:lnTo>
                        <a:lnTo>
                          <a:pt x="204" y="242"/>
                        </a:lnTo>
                        <a:lnTo>
                          <a:pt x="214" y="252"/>
                        </a:lnTo>
                        <a:lnTo>
                          <a:pt x="222" y="262"/>
                        </a:lnTo>
                        <a:lnTo>
                          <a:pt x="230" y="274"/>
                        </a:lnTo>
                        <a:lnTo>
                          <a:pt x="236" y="284"/>
                        </a:lnTo>
                        <a:lnTo>
                          <a:pt x="240" y="298"/>
                        </a:lnTo>
                        <a:lnTo>
                          <a:pt x="242" y="310"/>
                        </a:lnTo>
                        <a:lnTo>
                          <a:pt x="244" y="322"/>
                        </a:lnTo>
                        <a:lnTo>
                          <a:pt x="244" y="322"/>
                        </a:lnTo>
                        <a:lnTo>
                          <a:pt x="244" y="334"/>
                        </a:lnTo>
                        <a:lnTo>
                          <a:pt x="242" y="344"/>
                        </a:lnTo>
                        <a:lnTo>
                          <a:pt x="234" y="364"/>
                        </a:lnTo>
                        <a:lnTo>
                          <a:pt x="234" y="364"/>
                        </a:lnTo>
                        <a:lnTo>
                          <a:pt x="266" y="364"/>
                        </a:lnTo>
                        <a:lnTo>
                          <a:pt x="298" y="360"/>
                        </a:lnTo>
                        <a:lnTo>
                          <a:pt x="330" y="356"/>
                        </a:lnTo>
                        <a:lnTo>
                          <a:pt x="258" y="466"/>
                        </a:lnTo>
                        <a:lnTo>
                          <a:pt x="428" y="314"/>
                        </a:lnTo>
                        <a:lnTo>
                          <a:pt x="428" y="314"/>
                        </a:lnTo>
                        <a:lnTo>
                          <a:pt x="424" y="316"/>
                        </a:lnTo>
                        <a:lnTo>
                          <a:pt x="424" y="316"/>
                        </a:lnTo>
                        <a:lnTo>
                          <a:pt x="442" y="304"/>
                        </a:lnTo>
                        <a:lnTo>
                          <a:pt x="458" y="290"/>
                        </a:lnTo>
                        <a:lnTo>
                          <a:pt x="472" y="274"/>
                        </a:lnTo>
                        <a:lnTo>
                          <a:pt x="484" y="258"/>
                        </a:lnTo>
                        <a:lnTo>
                          <a:pt x="494" y="240"/>
                        </a:lnTo>
                        <a:lnTo>
                          <a:pt x="502" y="222"/>
                        </a:lnTo>
                        <a:lnTo>
                          <a:pt x="506" y="202"/>
                        </a:lnTo>
                        <a:lnTo>
                          <a:pt x="506" y="182"/>
                        </a:lnTo>
                        <a:lnTo>
                          <a:pt x="506" y="182"/>
                        </a:lnTo>
                        <a:close/>
                        <a:moveTo>
                          <a:pt x="154" y="202"/>
                        </a:moveTo>
                        <a:lnTo>
                          <a:pt x="154" y="202"/>
                        </a:lnTo>
                        <a:lnTo>
                          <a:pt x="146" y="200"/>
                        </a:lnTo>
                        <a:lnTo>
                          <a:pt x="140" y="198"/>
                        </a:lnTo>
                        <a:lnTo>
                          <a:pt x="130" y="192"/>
                        </a:lnTo>
                        <a:lnTo>
                          <a:pt x="122" y="182"/>
                        </a:lnTo>
                        <a:lnTo>
                          <a:pt x="120" y="176"/>
                        </a:lnTo>
                        <a:lnTo>
                          <a:pt x="120" y="170"/>
                        </a:lnTo>
                        <a:lnTo>
                          <a:pt x="120" y="170"/>
                        </a:lnTo>
                        <a:lnTo>
                          <a:pt x="120" y="164"/>
                        </a:lnTo>
                        <a:lnTo>
                          <a:pt x="122" y="158"/>
                        </a:lnTo>
                        <a:lnTo>
                          <a:pt x="126" y="154"/>
                        </a:lnTo>
                        <a:lnTo>
                          <a:pt x="130" y="148"/>
                        </a:lnTo>
                        <a:lnTo>
                          <a:pt x="140" y="142"/>
                        </a:lnTo>
                        <a:lnTo>
                          <a:pt x="146" y="140"/>
                        </a:lnTo>
                        <a:lnTo>
                          <a:pt x="154" y="140"/>
                        </a:lnTo>
                        <a:lnTo>
                          <a:pt x="154" y="140"/>
                        </a:lnTo>
                        <a:lnTo>
                          <a:pt x="160" y="140"/>
                        </a:lnTo>
                        <a:lnTo>
                          <a:pt x="166" y="142"/>
                        </a:lnTo>
                        <a:lnTo>
                          <a:pt x="176" y="148"/>
                        </a:lnTo>
                        <a:lnTo>
                          <a:pt x="180" y="154"/>
                        </a:lnTo>
                        <a:lnTo>
                          <a:pt x="184" y="158"/>
                        </a:lnTo>
                        <a:lnTo>
                          <a:pt x="186" y="164"/>
                        </a:lnTo>
                        <a:lnTo>
                          <a:pt x="186" y="170"/>
                        </a:lnTo>
                        <a:lnTo>
                          <a:pt x="186" y="170"/>
                        </a:lnTo>
                        <a:lnTo>
                          <a:pt x="186" y="176"/>
                        </a:lnTo>
                        <a:lnTo>
                          <a:pt x="184" y="182"/>
                        </a:lnTo>
                        <a:lnTo>
                          <a:pt x="180" y="188"/>
                        </a:lnTo>
                        <a:lnTo>
                          <a:pt x="176" y="192"/>
                        </a:lnTo>
                        <a:lnTo>
                          <a:pt x="166" y="198"/>
                        </a:lnTo>
                        <a:lnTo>
                          <a:pt x="160" y="200"/>
                        </a:lnTo>
                        <a:lnTo>
                          <a:pt x="154" y="202"/>
                        </a:lnTo>
                        <a:lnTo>
                          <a:pt x="154" y="202"/>
                        </a:lnTo>
                        <a:close/>
                        <a:moveTo>
                          <a:pt x="254" y="202"/>
                        </a:moveTo>
                        <a:lnTo>
                          <a:pt x="254" y="202"/>
                        </a:lnTo>
                        <a:lnTo>
                          <a:pt x="248" y="200"/>
                        </a:lnTo>
                        <a:lnTo>
                          <a:pt x="242" y="198"/>
                        </a:lnTo>
                        <a:lnTo>
                          <a:pt x="232" y="192"/>
                        </a:lnTo>
                        <a:lnTo>
                          <a:pt x="228" y="188"/>
                        </a:lnTo>
                        <a:lnTo>
                          <a:pt x="224" y="182"/>
                        </a:lnTo>
                        <a:lnTo>
                          <a:pt x="222" y="176"/>
                        </a:lnTo>
                        <a:lnTo>
                          <a:pt x="222" y="170"/>
                        </a:lnTo>
                        <a:lnTo>
                          <a:pt x="222" y="170"/>
                        </a:lnTo>
                        <a:lnTo>
                          <a:pt x="222" y="164"/>
                        </a:lnTo>
                        <a:lnTo>
                          <a:pt x="224" y="158"/>
                        </a:lnTo>
                        <a:lnTo>
                          <a:pt x="228" y="154"/>
                        </a:lnTo>
                        <a:lnTo>
                          <a:pt x="232" y="148"/>
                        </a:lnTo>
                        <a:lnTo>
                          <a:pt x="242" y="142"/>
                        </a:lnTo>
                        <a:lnTo>
                          <a:pt x="248" y="140"/>
                        </a:lnTo>
                        <a:lnTo>
                          <a:pt x="254" y="140"/>
                        </a:lnTo>
                        <a:lnTo>
                          <a:pt x="254" y="140"/>
                        </a:lnTo>
                        <a:lnTo>
                          <a:pt x="262" y="140"/>
                        </a:lnTo>
                        <a:lnTo>
                          <a:pt x="268" y="142"/>
                        </a:lnTo>
                        <a:lnTo>
                          <a:pt x="278" y="148"/>
                        </a:lnTo>
                        <a:lnTo>
                          <a:pt x="282" y="154"/>
                        </a:lnTo>
                        <a:lnTo>
                          <a:pt x="286" y="158"/>
                        </a:lnTo>
                        <a:lnTo>
                          <a:pt x="288" y="164"/>
                        </a:lnTo>
                        <a:lnTo>
                          <a:pt x="288" y="170"/>
                        </a:lnTo>
                        <a:lnTo>
                          <a:pt x="288" y="170"/>
                        </a:lnTo>
                        <a:lnTo>
                          <a:pt x="288" y="176"/>
                        </a:lnTo>
                        <a:lnTo>
                          <a:pt x="286" y="182"/>
                        </a:lnTo>
                        <a:lnTo>
                          <a:pt x="282" y="188"/>
                        </a:lnTo>
                        <a:lnTo>
                          <a:pt x="278" y="192"/>
                        </a:lnTo>
                        <a:lnTo>
                          <a:pt x="268" y="198"/>
                        </a:lnTo>
                        <a:lnTo>
                          <a:pt x="262" y="200"/>
                        </a:lnTo>
                        <a:lnTo>
                          <a:pt x="254" y="202"/>
                        </a:lnTo>
                        <a:lnTo>
                          <a:pt x="254" y="202"/>
                        </a:lnTo>
                        <a:close/>
                        <a:moveTo>
                          <a:pt x="360" y="202"/>
                        </a:moveTo>
                        <a:lnTo>
                          <a:pt x="360" y="202"/>
                        </a:lnTo>
                        <a:lnTo>
                          <a:pt x="354" y="200"/>
                        </a:lnTo>
                        <a:lnTo>
                          <a:pt x="348" y="198"/>
                        </a:lnTo>
                        <a:lnTo>
                          <a:pt x="336" y="192"/>
                        </a:lnTo>
                        <a:lnTo>
                          <a:pt x="330" y="182"/>
                        </a:lnTo>
                        <a:lnTo>
                          <a:pt x="328" y="176"/>
                        </a:lnTo>
                        <a:lnTo>
                          <a:pt x="328" y="170"/>
                        </a:lnTo>
                        <a:lnTo>
                          <a:pt x="328" y="170"/>
                        </a:lnTo>
                        <a:lnTo>
                          <a:pt x="328" y="164"/>
                        </a:lnTo>
                        <a:lnTo>
                          <a:pt x="330" y="158"/>
                        </a:lnTo>
                        <a:lnTo>
                          <a:pt x="332" y="154"/>
                        </a:lnTo>
                        <a:lnTo>
                          <a:pt x="336" y="148"/>
                        </a:lnTo>
                        <a:lnTo>
                          <a:pt x="348" y="142"/>
                        </a:lnTo>
                        <a:lnTo>
                          <a:pt x="354" y="140"/>
                        </a:lnTo>
                        <a:lnTo>
                          <a:pt x="360" y="140"/>
                        </a:lnTo>
                        <a:lnTo>
                          <a:pt x="360" y="140"/>
                        </a:lnTo>
                        <a:lnTo>
                          <a:pt x="366" y="140"/>
                        </a:lnTo>
                        <a:lnTo>
                          <a:pt x="372" y="142"/>
                        </a:lnTo>
                        <a:lnTo>
                          <a:pt x="384" y="148"/>
                        </a:lnTo>
                        <a:lnTo>
                          <a:pt x="388" y="154"/>
                        </a:lnTo>
                        <a:lnTo>
                          <a:pt x="390" y="158"/>
                        </a:lnTo>
                        <a:lnTo>
                          <a:pt x="392" y="164"/>
                        </a:lnTo>
                        <a:lnTo>
                          <a:pt x="392" y="170"/>
                        </a:lnTo>
                        <a:lnTo>
                          <a:pt x="392" y="170"/>
                        </a:lnTo>
                        <a:lnTo>
                          <a:pt x="392" y="176"/>
                        </a:lnTo>
                        <a:lnTo>
                          <a:pt x="390" y="182"/>
                        </a:lnTo>
                        <a:lnTo>
                          <a:pt x="384" y="192"/>
                        </a:lnTo>
                        <a:lnTo>
                          <a:pt x="372" y="198"/>
                        </a:lnTo>
                        <a:lnTo>
                          <a:pt x="366" y="200"/>
                        </a:lnTo>
                        <a:lnTo>
                          <a:pt x="360" y="202"/>
                        </a:lnTo>
                        <a:lnTo>
                          <a:pt x="360" y="202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algn="l" defTabSz="914400" rtl="0" eaLnBrk="1" latinLnBrk="1" hangingPunct="1"/>
                    <a:endParaRPr lang="ko-KR" altLang="en-US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1163262" y="3138685"/>
              <a:ext cx="1035351" cy="401328"/>
            </a:xfrm>
            <a:custGeom>
              <a:avLst/>
              <a:gdLst/>
              <a:ahLst/>
              <a:cxnLst>
                <a:cxn ang="0">
                  <a:pos x="42" y="327"/>
                </a:cxn>
                <a:cxn ang="0">
                  <a:pos x="80" y="345"/>
                </a:cxn>
                <a:cxn ang="0">
                  <a:pos x="121" y="359"/>
                </a:cxn>
                <a:cxn ang="0">
                  <a:pos x="176" y="372"/>
                </a:cxn>
                <a:cxn ang="0">
                  <a:pos x="240" y="377"/>
                </a:cxn>
                <a:cxn ang="0">
                  <a:pos x="308" y="370"/>
                </a:cxn>
                <a:cxn ang="0">
                  <a:pos x="345" y="361"/>
                </a:cxn>
                <a:cxn ang="0">
                  <a:pos x="382" y="346"/>
                </a:cxn>
                <a:cxn ang="0">
                  <a:pos x="417" y="327"/>
                </a:cxn>
                <a:cxn ang="0">
                  <a:pos x="454" y="302"/>
                </a:cxn>
                <a:cxn ang="0">
                  <a:pos x="497" y="268"/>
                </a:cxn>
                <a:cxn ang="0">
                  <a:pos x="526" y="249"/>
                </a:cxn>
                <a:cxn ang="0">
                  <a:pos x="548" y="241"/>
                </a:cxn>
                <a:cxn ang="0">
                  <a:pos x="580" y="247"/>
                </a:cxn>
                <a:cxn ang="0">
                  <a:pos x="1002" y="423"/>
                </a:cxn>
                <a:cxn ang="0">
                  <a:pos x="1021" y="426"/>
                </a:cxn>
                <a:cxn ang="0">
                  <a:pos x="1040" y="424"/>
                </a:cxn>
                <a:cxn ang="0">
                  <a:pos x="1054" y="416"/>
                </a:cxn>
                <a:cxn ang="0">
                  <a:pos x="1067" y="405"/>
                </a:cxn>
                <a:cxn ang="0">
                  <a:pos x="1081" y="386"/>
                </a:cxn>
                <a:cxn ang="0">
                  <a:pos x="1088" y="373"/>
                </a:cxn>
                <a:cxn ang="0">
                  <a:pos x="1096" y="353"/>
                </a:cxn>
                <a:cxn ang="0">
                  <a:pos x="1099" y="322"/>
                </a:cxn>
                <a:cxn ang="0">
                  <a:pos x="1096" y="305"/>
                </a:cxn>
                <a:cxn ang="0">
                  <a:pos x="1086" y="289"/>
                </a:cxn>
                <a:cxn ang="0">
                  <a:pos x="1072" y="273"/>
                </a:cxn>
                <a:cxn ang="0">
                  <a:pos x="425" y="3"/>
                </a:cxn>
                <a:cxn ang="0">
                  <a:pos x="401" y="0"/>
                </a:cxn>
                <a:cxn ang="0">
                  <a:pos x="371" y="2"/>
                </a:cxn>
                <a:cxn ang="0">
                  <a:pos x="329" y="10"/>
                </a:cxn>
                <a:cxn ang="0">
                  <a:pos x="275" y="27"/>
                </a:cxn>
                <a:cxn ang="0">
                  <a:pos x="208" y="61"/>
                </a:cxn>
                <a:cxn ang="0">
                  <a:pos x="128" y="110"/>
                </a:cxn>
                <a:cxn ang="0">
                  <a:pos x="35" y="182"/>
                </a:cxn>
                <a:cxn ang="0">
                  <a:pos x="32" y="185"/>
                </a:cxn>
                <a:cxn ang="0">
                  <a:pos x="13" y="209"/>
                </a:cxn>
                <a:cxn ang="0">
                  <a:pos x="5" y="228"/>
                </a:cxn>
                <a:cxn ang="0">
                  <a:pos x="0" y="250"/>
                </a:cxn>
                <a:cxn ang="0">
                  <a:pos x="2" y="274"/>
                </a:cxn>
                <a:cxn ang="0">
                  <a:pos x="14" y="300"/>
                </a:cxn>
                <a:cxn ang="0">
                  <a:pos x="42" y="327"/>
                </a:cxn>
              </a:cxnLst>
              <a:rect l="0" t="0" r="r" b="b"/>
              <a:pathLst>
                <a:path w="1099" h="426">
                  <a:moveTo>
                    <a:pt x="42" y="327"/>
                  </a:moveTo>
                  <a:lnTo>
                    <a:pt x="42" y="327"/>
                  </a:lnTo>
                  <a:lnTo>
                    <a:pt x="51" y="332"/>
                  </a:lnTo>
                  <a:lnTo>
                    <a:pt x="80" y="345"/>
                  </a:lnTo>
                  <a:lnTo>
                    <a:pt x="99" y="353"/>
                  </a:lnTo>
                  <a:lnTo>
                    <a:pt x="121" y="359"/>
                  </a:lnTo>
                  <a:lnTo>
                    <a:pt x="149" y="367"/>
                  </a:lnTo>
                  <a:lnTo>
                    <a:pt x="176" y="372"/>
                  </a:lnTo>
                  <a:lnTo>
                    <a:pt x="208" y="375"/>
                  </a:lnTo>
                  <a:lnTo>
                    <a:pt x="240" y="377"/>
                  </a:lnTo>
                  <a:lnTo>
                    <a:pt x="273" y="375"/>
                  </a:lnTo>
                  <a:lnTo>
                    <a:pt x="308" y="370"/>
                  </a:lnTo>
                  <a:lnTo>
                    <a:pt x="327" y="365"/>
                  </a:lnTo>
                  <a:lnTo>
                    <a:pt x="345" y="361"/>
                  </a:lnTo>
                  <a:lnTo>
                    <a:pt x="363" y="354"/>
                  </a:lnTo>
                  <a:lnTo>
                    <a:pt x="382" y="346"/>
                  </a:lnTo>
                  <a:lnTo>
                    <a:pt x="399" y="338"/>
                  </a:lnTo>
                  <a:lnTo>
                    <a:pt x="417" y="327"/>
                  </a:lnTo>
                  <a:lnTo>
                    <a:pt x="436" y="314"/>
                  </a:lnTo>
                  <a:lnTo>
                    <a:pt x="454" y="302"/>
                  </a:lnTo>
                  <a:lnTo>
                    <a:pt x="454" y="302"/>
                  </a:lnTo>
                  <a:lnTo>
                    <a:pt x="497" y="268"/>
                  </a:lnTo>
                  <a:lnTo>
                    <a:pt x="513" y="257"/>
                  </a:lnTo>
                  <a:lnTo>
                    <a:pt x="526" y="249"/>
                  </a:lnTo>
                  <a:lnTo>
                    <a:pt x="537" y="243"/>
                  </a:lnTo>
                  <a:lnTo>
                    <a:pt x="548" y="241"/>
                  </a:lnTo>
                  <a:lnTo>
                    <a:pt x="562" y="243"/>
                  </a:lnTo>
                  <a:lnTo>
                    <a:pt x="580" y="247"/>
                  </a:lnTo>
                  <a:lnTo>
                    <a:pt x="1002" y="423"/>
                  </a:lnTo>
                  <a:lnTo>
                    <a:pt x="1002" y="423"/>
                  </a:lnTo>
                  <a:lnTo>
                    <a:pt x="1011" y="426"/>
                  </a:lnTo>
                  <a:lnTo>
                    <a:pt x="1021" y="426"/>
                  </a:lnTo>
                  <a:lnTo>
                    <a:pt x="1034" y="426"/>
                  </a:lnTo>
                  <a:lnTo>
                    <a:pt x="1040" y="424"/>
                  </a:lnTo>
                  <a:lnTo>
                    <a:pt x="1046" y="421"/>
                  </a:lnTo>
                  <a:lnTo>
                    <a:pt x="1054" y="416"/>
                  </a:lnTo>
                  <a:lnTo>
                    <a:pt x="1061" y="412"/>
                  </a:lnTo>
                  <a:lnTo>
                    <a:pt x="1067" y="405"/>
                  </a:lnTo>
                  <a:lnTo>
                    <a:pt x="1075" y="397"/>
                  </a:lnTo>
                  <a:lnTo>
                    <a:pt x="1081" y="386"/>
                  </a:lnTo>
                  <a:lnTo>
                    <a:pt x="1088" y="373"/>
                  </a:lnTo>
                  <a:lnTo>
                    <a:pt x="1088" y="373"/>
                  </a:lnTo>
                  <a:lnTo>
                    <a:pt x="1091" y="364"/>
                  </a:lnTo>
                  <a:lnTo>
                    <a:pt x="1096" y="353"/>
                  </a:lnTo>
                  <a:lnTo>
                    <a:pt x="1097" y="338"/>
                  </a:lnTo>
                  <a:lnTo>
                    <a:pt x="1099" y="322"/>
                  </a:lnTo>
                  <a:lnTo>
                    <a:pt x="1097" y="314"/>
                  </a:lnTo>
                  <a:lnTo>
                    <a:pt x="1096" y="305"/>
                  </a:lnTo>
                  <a:lnTo>
                    <a:pt x="1091" y="297"/>
                  </a:lnTo>
                  <a:lnTo>
                    <a:pt x="1086" y="289"/>
                  </a:lnTo>
                  <a:lnTo>
                    <a:pt x="1080" y="281"/>
                  </a:lnTo>
                  <a:lnTo>
                    <a:pt x="1072" y="273"/>
                  </a:lnTo>
                  <a:lnTo>
                    <a:pt x="425" y="3"/>
                  </a:lnTo>
                  <a:lnTo>
                    <a:pt x="425" y="3"/>
                  </a:lnTo>
                  <a:lnTo>
                    <a:pt x="419" y="2"/>
                  </a:lnTo>
                  <a:lnTo>
                    <a:pt x="401" y="0"/>
                  </a:lnTo>
                  <a:lnTo>
                    <a:pt x="388" y="0"/>
                  </a:lnTo>
                  <a:lnTo>
                    <a:pt x="371" y="2"/>
                  </a:lnTo>
                  <a:lnTo>
                    <a:pt x="351" y="5"/>
                  </a:lnTo>
                  <a:lnTo>
                    <a:pt x="329" y="10"/>
                  </a:lnTo>
                  <a:lnTo>
                    <a:pt x="304" y="18"/>
                  </a:lnTo>
                  <a:lnTo>
                    <a:pt x="275" y="27"/>
                  </a:lnTo>
                  <a:lnTo>
                    <a:pt x="243" y="41"/>
                  </a:lnTo>
                  <a:lnTo>
                    <a:pt x="208" y="61"/>
                  </a:lnTo>
                  <a:lnTo>
                    <a:pt x="169" y="83"/>
                  </a:lnTo>
                  <a:lnTo>
                    <a:pt x="128" y="110"/>
                  </a:lnTo>
                  <a:lnTo>
                    <a:pt x="83" y="144"/>
                  </a:lnTo>
                  <a:lnTo>
                    <a:pt x="35" y="182"/>
                  </a:lnTo>
                  <a:lnTo>
                    <a:pt x="35" y="182"/>
                  </a:lnTo>
                  <a:lnTo>
                    <a:pt x="32" y="185"/>
                  </a:lnTo>
                  <a:lnTo>
                    <a:pt x="24" y="195"/>
                  </a:lnTo>
                  <a:lnTo>
                    <a:pt x="13" y="209"/>
                  </a:lnTo>
                  <a:lnTo>
                    <a:pt x="8" y="219"/>
                  </a:lnTo>
                  <a:lnTo>
                    <a:pt x="5" y="228"/>
                  </a:lnTo>
                  <a:lnTo>
                    <a:pt x="2" y="239"/>
                  </a:lnTo>
                  <a:lnTo>
                    <a:pt x="0" y="250"/>
                  </a:lnTo>
                  <a:lnTo>
                    <a:pt x="0" y="262"/>
                  </a:lnTo>
                  <a:lnTo>
                    <a:pt x="2" y="274"/>
                  </a:lnTo>
                  <a:lnTo>
                    <a:pt x="6" y="287"/>
                  </a:lnTo>
                  <a:lnTo>
                    <a:pt x="14" y="300"/>
                  </a:lnTo>
                  <a:lnTo>
                    <a:pt x="27" y="314"/>
                  </a:lnTo>
                  <a:lnTo>
                    <a:pt x="42" y="327"/>
                  </a:lnTo>
                  <a:lnTo>
                    <a:pt x="42" y="327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1826910" y="3660755"/>
              <a:ext cx="813815" cy="802367"/>
              <a:chOff x="1636600" y="2625332"/>
              <a:chExt cx="813815" cy="802367"/>
            </a:xfrm>
          </p:grpSpPr>
          <p:sp>
            <p:nvSpPr>
              <p:cNvPr id="63" name="모서리가 둥근 직사각형 62"/>
              <p:cNvSpPr/>
              <p:nvPr/>
            </p:nvSpPr>
            <p:spPr>
              <a:xfrm rot="1399489">
                <a:off x="2038789" y="2625332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 rot="1466257">
                <a:off x="2000872" y="2864185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 rot="1264561">
                <a:off x="1816380" y="3041316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" name="모서리가 둥근 직사각형 65"/>
              <p:cNvSpPr/>
              <p:nvPr/>
            </p:nvSpPr>
            <p:spPr>
              <a:xfrm rot="1264561">
                <a:off x="1636600" y="3218298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154" y="1449448"/>
            <a:ext cx="4487208" cy="41644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2874" y="990788"/>
            <a:ext cx="8761726" cy="5458162"/>
          </a:xfrm>
        </p:spPr>
        <p:txBody>
          <a:bodyPr>
            <a:normAutofit/>
          </a:bodyPr>
          <a:lstStyle/>
          <a:p>
            <a:r>
              <a:rPr lang="ko-KR" altLang="en-US" dirty="0"/>
              <a:t>함수 </a:t>
            </a:r>
            <a:r>
              <a:rPr lang="en-US" altLang="ko-KR" dirty="0"/>
              <a:t>rand()</a:t>
            </a:r>
          </a:p>
          <a:p>
            <a:pPr lvl="1"/>
            <a:r>
              <a:rPr lang="ko-KR" altLang="en-US" dirty="0"/>
              <a:t>특정한 나열 순서나 규칙을 가지지 않는 연속적인 임의의 수를 </a:t>
            </a:r>
            <a:r>
              <a:rPr lang="ko-KR" altLang="en-US" dirty="0" err="1" smtClean="0"/>
              <a:t>난수</a:t>
            </a:r>
            <a:endParaRPr lang="en-US" altLang="ko-KR" dirty="0" smtClean="0"/>
          </a:p>
          <a:p>
            <a:r>
              <a:rPr lang="ko-KR" altLang="en-US" dirty="0" smtClean="0"/>
              <a:t>함수 </a:t>
            </a:r>
            <a:r>
              <a:rPr lang="en-US" altLang="ko-KR" dirty="0"/>
              <a:t>rand()</a:t>
            </a:r>
            <a:r>
              <a:rPr lang="ko-KR" altLang="en-US" dirty="0"/>
              <a:t>의 함수원형은 헤더파일 </a:t>
            </a:r>
            <a:r>
              <a:rPr lang="en-US" altLang="ko-KR" dirty="0" err="1"/>
              <a:t>stdlib.h</a:t>
            </a:r>
            <a:r>
              <a:rPr lang="ko-KR" altLang="en-US" dirty="0"/>
              <a:t>에 </a:t>
            </a:r>
            <a:r>
              <a:rPr lang="ko-KR" altLang="en-US" dirty="0" smtClean="0"/>
              <a:t>정의</a:t>
            </a:r>
            <a:endParaRPr lang="en-US" altLang="ko-KR" dirty="0"/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/>
              <a:t>rand()</a:t>
            </a:r>
            <a:r>
              <a:rPr lang="ko-KR" altLang="en-US" dirty="0"/>
              <a:t>를 사용하려면 헤더파일 </a:t>
            </a:r>
            <a:r>
              <a:rPr lang="en-US" altLang="ko-KR" dirty="0" err="1"/>
              <a:t>stdlib.h</a:t>
            </a:r>
            <a:r>
              <a:rPr lang="ko-KR" altLang="en-US" dirty="0"/>
              <a:t>를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Visual </a:t>
            </a:r>
            <a:r>
              <a:rPr lang="en-US" altLang="ko-KR" dirty="0"/>
              <a:t>C++</a:t>
            </a:r>
            <a:r>
              <a:rPr lang="ko-KR" altLang="en-US" dirty="0"/>
              <a:t>에서는 함수 </a:t>
            </a:r>
            <a:r>
              <a:rPr lang="en-US" altLang="ko-KR" dirty="0"/>
              <a:t>rand()</a:t>
            </a:r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32767</a:t>
            </a:r>
            <a:r>
              <a:rPr lang="ko-KR" altLang="en-US" dirty="0"/>
              <a:t>사이의 정수 중에서 임의로 하나의 정수를 </a:t>
            </a:r>
            <a:r>
              <a:rPr lang="ko-KR" altLang="en-US" dirty="0" smtClean="0"/>
              <a:t>반환</a:t>
            </a:r>
            <a:endParaRPr lang="en-US" altLang="ko-KR" dirty="0"/>
          </a:p>
          <a:p>
            <a:pPr lvl="1"/>
            <a:r>
              <a:rPr lang="en-US" altLang="ko-KR" dirty="0" smtClean="0"/>
              <a:t>Visual </a:t>
            </a:r>
            <a:r>
              <a:rPr lang="en-US" altLang="ko-KR" dirty="0"/>
              <a:t>C++</a:t>
            </a:r>
            <a:r>
              <a:rPr lang="ko-KR" altLang="en-US" dirty="0"/>
              <a:t>의 헤더 파일 </a:t>
            </a:r>
            <a:r>
              <a:rPr lang="en-US" altLang="ko-KR" dirty="0" err="1"/>
              <a:t>stdlib.h</a:t>
            </a:r>
            <a:r>
              <a:rPr lang="en-US" altLang="ko-KR" dirty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 </a:t>
            </a:r>
            <a:r>
              <a:rPr lang="en-US" altLang="ko-KR" dirty="0"/>
              <a:t>rand()</a:t>
            </a:r>
            <a:r>
              <a:rPr lang="ko-KR" altLang="en-US" dirty="0"/>
              <a:t>의 최대값으로 기호 상수 </a:t>
            </a:r>
            <a:r>
              <a:rPr lang="en-US" altLang="ko-KR" dirty="0" smtClean="0"/>
              <a:t>RAND_MAX</a:t>
            </a:r>
            <a:r>
              <a:rPr lang="ko-KR" altLang="en-US" dirty="0"/>
              <a:t>를 </a:t>
            </a:r>
            <a:r>
              <a:rPr lang="en-US" altLang="ko-KR" dirty="0"/>
              <a:t>16</a:t>
            </a:r>
            <a:r>
              <a:rPr lang="ko-KR" altLang="en-US" dirty="0"/>
              <a:t>진수로 </a:t>
            </a:r>
            <a:r>
              <a:rPr lang="en-US" altLang="ko-KR" dirty="0"/>
              <a:t>0x7fff</a:t>
            </a:r>
            <a:r>
              <a:rPr lang="ko-KR" altLang="en-US" dirty="0"/>
              <a:t>로 </a:t>
            </a:r>
            <a:r>
              <a:rPr lang="ko-KR" altLang="en-US" dirty="0" smtClean="0"/>
              <a:t>정의</a:t>
            </a:r>
            <a:endParaRPr lang="en-US" altLang="ko-KR" dirty="0"/>
          </a:p>
          <a:p>
            <a:pPr lvl="1"/>
            <a:r>
              <a:rPr lang="ko-KR" altLang="en-US" dirty="0" smtClean="0"/>
              <a:t>임의의 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어느 </a:t>
            </a:r>
            <a:r>
              <a:rPr lang="ko-KR" altLang="en-US" dirty="0"/>
              <a:t>수가 반환될 지 예측할 </a:t>
            </a:r>
            <a:r>
              <a:rPr lang="ko-KR" altLang="en-US" dirty="0" smtClean="0"/>
              <a:t>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없으며 </a:t>
            </a:r>
            <a:r>
              <a:rPr lang="ko-KR" altLang="en-US" dirty="0"/>
              <a:t>어느 수가 </a:t>
            </a:r>
            <a:r>
              <a:rPr lang="ko-KR" altLang="en-US" dirty="0" smtClean="0"/>
              <a:t>선택될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확률이 </a:t>
            </a:r>
            <a:r>
              <a:rPr lang="ko-KR" altLang="en-US" dirty="0"/>
              <a:t>모두 </a:t>
            </a:r>
            <a:r>
              <a:rPr lang="ko-KR" altLang="en-US" dirty="0" smtClean="0"/>
              <a:t>동일하다는 의미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난수</a:t>
            </a:r>
            <a:r>
              <a:rPr lang="en-US" altLang="ko-KR" dirty="0" smtClean="0"/>
              <a:t>(random</a:t>
            </a:r>
            <a:r>
              <a:rPr lang="ko-KR" altLang="en-US" dirty="0" smtClean="0"/>
              <a:t> </a:t>
            </a:r>
            <a:r>
              <a:rPr lang="en-US" altLang="ko-KR" dirty="0" smtClean="0"/>
              <a:t>number)</a:t>
            </a:r>
            <a:r>
              <a:rPr lang="ko-KR" altLang="en-US" dirty="0" smtClean="0"/>
              <a:t> </a:t>
            </a:r>
            <a:r>
              <a:rPr lang="ko-KR" altLang="en-US" dirty="0"/>
              <a:t>라이브러리 함수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045" y="3719869"/>
            <a:ext cx="4601588" cy="272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80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399" y="1764774"/>
            <a:ext cx="6229848" cy="4438440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난수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00715" y="1630606"/>
            <a:ext cx="587148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err="1" smtClean="0">
                <a:solidFill>
                  <a:prstClr val="black"/>
                </a:solidFill>
                <a:latin typeface="+mn-ea"/>
              </a:rPr>
              <a:t>난수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5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개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출력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54" y="9343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695471" y="11497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rand.c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267" y="1965270"/>
            <a:ext cx="6048980" cy="428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9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8"/>
            <a:ext cx="8571053" cy="2803113"/>
          </a:xfrm>
        </p:spPr>
        <p:txBody>
          <a:bodyPr>
            <a:normAutofit/>
          </a:bodyPr>
          <a:lstStyle/>
          <a:p>
            <a:r>
              <a:rPr lang="ko-KR" altLang="en-US" dirty="0"/>
              <a:t>함수 </a:t>
            </a:r>
            <a:r>
              <a:rPr lang="en-US" altLang="ko-KR" dirty="0"/>
              <a:t>rand()</a:t>
            </a:r>
            <a:r>
              <a:rPr lang="ko-KR" altLang="en-US" dirty="0"/>
              <a:t>는 함수호출 순서에 따라 항상 일정한 수가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항상 </a:t>
            </a:r>
            <a:r>
              <a:rPr lang="en-US" altLang="ko-KR" dirty="0"/>
              <a:t>41, 18467, 6334,26500, 19169 </a:t>
            </a:r>
            <a:r>
              <a:rPr lang="ko-KR" altLang="en-US" dirty="0"/>
              <a:t>값들이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r>
              <a:rPr lang="ko-KR" altLang="en-US" dirty="0" smtClean="0"/>
              <a:t>매번 </a:t>
            </a:r>
            <a:r>
              <a:rPr lang="ko-KR" altLang="en-US" dirty="0" err="1"/>
              <a:t>난수를</a:t>
            </a:r>
            <a:r>
              <a:rPr lang="ko-KR" altLang="en-US" dirty="0"/>
              <a:t> 다르게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시드</a:t>
            </a:r>
            <a:r>
              <a:rPr lang="en-US" altLang="ko-KR" dirty="0"/>
              <a:t>(seed)</a:t>
            </a:r>
            <a:r>
              <a:rPr lang="ko-KR" altLang="en-US" dirty="0" smtClean="0"/>
              <a:t>값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시드값이란</a:t>
            </a:r>
            <a:r>
              <a:rPr lang="ko-KR" altLang="en-US" dirty="0" smtClean="0"/>
              <a:t> </a:t>
            </a:r>
            <a:r>
              <a:rPr lang="ko-KR" altLang="en-US" dirty="0" err="1"/>
              <a:t>난수를</a:t>
            </a:r>
            <a:r>
              <a:rPr lang="ko-KR" altLang="en-US" dirty="0"/>
              <a:t> 다르게 만들기 위해 처음에 </a:t>
            </a:r>
            <a:r>
              <a:rPr lang="ko-KR" altLang="en-US" dirty="0" smtClean="0"/>
              <a:t>지정하는 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시드값이</a:t>
            </a:r>
            <a:r>
              <a:rPr lang="ko-KR" altLang="en-US" dirty="0" smtClean="0"/>
              <a:t> </a:t>
            </a:r>
            <a:r>
              <a:rPr lang="ko-KR" altLang="en-US" dirty="0"/>
              <a:t>다르면 </a:t>
            </a:r>
            <a:r>
              <a:rPr lang="ko-KR" altLang="en-US" dirty="0" err="1"/>
              <a:t>난수가</a:t>
            </a:r>
            <a:r>
              <a:rPr lang="ko-KR" altLang="en-US" dirty="0"/>
              <a:t> </a:t>
            </a:r>
            <a:r>
              <a:rPr lang="ko-KR" altLang="en-US" dirty="0" smtClean="0"/>
              <a:t>달라짐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 </a:t>
            </a:r>
            <a:r>
              <a:rPr lang="en-US" altLang="ko-KR" dirty="0" err="1" smtClean="0"/>
              <a:t>srand</a:t>
            </a:r>
            <a:r>
              <a:rPr lang="en-US" altLang="ko-KR" dirty="0" smtClean="0"/>
              <a:t>(seed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 </a:t>
            </a:r>
            <a:r>
              <a:rPr lang="en-US" altLang="ko-KR" dirty="0"/>
              <a:t>rand()</a:t>
            </a:r>
            <a:r>
              <a:rPr lang="ko-KR" altLang="en-US" dirty="0"/>
              <a:t>에서 </a:t>
            </a:r>
            <a:r>
              <a:rPr lang="ko-KR" altLang="en-US" dirty="0" smtClean="0"/>
              <a:t>호출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srand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65" y="2857500"/>
            <a:ext cx="4572000" cy="3078260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329874" y="2857500"/>
            <a:ext cx="3292449" cy="3771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 dirty="0" smtClean="0">
                <a:solidFill>
                  <a:srgbClr val="17507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kern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 smtClean="0"/>
          </a:p>
          <a:p>
            <a:pPr lvl="1"/>
            <a:r>
              <a:rPr lang="ko-KR" altLang="en-US" dirty="0" smtClean="0"/>
              <a:t>서로 다른 </a:t>
            </a:r>
            <a:r>
              <a:rPr lang="en-US" altLang="ko-KR" dirty="0" smtClean="0"/>
              <a:t>seed </a:t>
            </a:r>
            <a:r>
              <a:rPr lang="ko-KR" altLang="en-US" dirty="0" smtClean="0"/>
              <a:t>값을 지정하기 위해 함수 </a:t>
            </a:r>
            <a:r>
              <a:rPr lang="en-US" altLang="ko-KR" dirty="0" smtClean="0"/>
              <a:t>time()</a:t>
            </a:r>
            <a:r>
              <a:rPr lang="ko-KR" altLang="en-US" dirty="0" smtClean="0"/>
              <a:t> 이용</a:t>
            </a:r>
          </a:p>
          <a:p>
            <a:pPr lvl="2"/>
            <a:r>
              <a:rPr lang="en-US" altLang="ko-KR" dirty="0" smtClean="0"/>
              <a:t>time(NULL)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1970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 이후 현재까지 경과된 시간을 초 단위로 반환</a:t>
            </a:r>
          </a:p>
          <a:p>
            <a:pPr lvl="2"/>
            <a:r>
              <a:rPr lang="ko-KR" altLang="en-US" dirty="0" smtClean="0"/>
              <a:t>헤더 파일 </a:t>
            </a:r>
            <a:r>
              <a:rPr lang="en-US" altLang="ko-KR" dirty="0" err="1" smtClean="0"/>
              <a:t>time.h</a:t>
            </a:r>
            <a:r>
              <a:rPr lang="ko-KR" altLang="en-US" dirty="0" smtClean="0"/>
              <a:t>를 삽입</a:t>
            </a:r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n</a:t>
            </a:r>
            <a:r>
              <a:rPr lang="ko-KR" altLang="en-US" dirty="0" smtClean="0"/>
              <a:t>까지의 </a:t>
            </a:r>
            <a:r>
              <a:rPr lang="ko-KR" altLang="en-US" dirty="0" err="1" smtClean="0"/>
              <a:t>난수를</a:t>
            </a:r>
            <a:r>
              <a:rPr lang="ko-KR" altLang="en-US" dirty="0" smtClean="0"/>
              <a:t> 발생</a:t>
            </a:r>
          </a:p>
          <a:p>
            <a:pPr lvl="2"/>
            <a:r>
              <a:rPr lang="en-US" altLang="ko-KR" dirty="0" smtClean="0"/>
              <a:t>rand() % n + 1</a:t>
            </a:r>
            <a:r>
              <a:rPr lang="ko-KR" altLang="en-US" dirty="0" smtClean="0"/>
              <a:t>을 이용</a:t>
            </a:r>
          </a:p>
          <a:p>
            <a:pPr lvl="1"/>
            <a:r>
              <a:rPr lang="ko-KR" altLang="en-US" dirty="0" smtClean="0"/>
              <a:t>일반화시켜 </a:t>
            </a:r>
            <a:r>
              <a:rPr lang="en-US" altLang="ko-KR" dirty="0" smtClean="0"/>
              <a:t>a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b</a:t>
            </a:r>
            <a:r>
              <a:rPr lang="ko-KR" altLang="en-US" dirty="0" smtClean="0"/>
              <a:t>까지의 </a:t>
            </a:r>
            <a:r>
              <a:rPr lang="ko-KR" altLang="en-US" dirty="0" err="1" smtClean="0"/>
              <a:t>난수를</a:t>
            </a:r>
            <a:r>
              <a:rPr lang="ko-KR" altLang="en-US" dirty="0" smtClean="0"/>
              <a:t> 발생</a:t>
            </a:r>
          </a:p>
          <a:p>
            <a:pPr lvl="2"/>
            <a:r>
              <a:rPr lang="en-US" altLang="ko-KR" dirty="0" smtClean="0"/>
              <a:t>rand() % (b – a + 1) + a</a:t>
            </a:r>
            <a:r>
              <a:rPr lang="ko-KR" altLang="en-US" dirty="0" smtClean="0"/>
              <a:t>을 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5286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399" y="959258"/>
            <a:ext cx="5719085" cy="5529717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매번 다른 </a:t>
            </a:r>
            <a:r>
              <a:rPr lang="ko-KR" altLang="en-US" dirty="0" err="1" smtClean="0"/>
              <a:t>난수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554715" y="1630606"/>
            <a:ext cx="587148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err="1" smtClean="0">
                <a:solidFill>
                  <a:prstClr val="black"/>
                </a:solidFill>
                <a:latin typeface="+mn-ea"/>
              </a:rPr>
              <a:t>시드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 지정 후 </a:t>
            </a:r>
            <a:r>
              <a:rPr lang="ko-KR" altLang="en-US" sz="1200" dirty="0" err="1" smtClean="0">
                <a:solidFill>
                  <a:prstClr val="black"/>
                </a:solidFill>
                <a:latin typeface="+mn-ea"/>
              </a:rPr>
              <a:t>난수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 출력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854" y="934316"/>
            <a:ext cx="2243608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314471" y="11497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srand.c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037019" y="1149759"/>
            <a:ext cx="5519465" cy="5339217"/>
            <a:chOff x="2533333" y="225947"/>
            <a:chExt cx="6249214" cy="626302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3333" y="3446432"/>
              <a:ext cx="6239531" cy="304254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3016" y="225947"/>
              <a:ext cx="6239531" cy="3363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572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953" y="74669"/>
            <a:ext cx="4912575" cy="5529717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393700" y="310038"/>
            <a:ext cx="7816675" cy="40832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수학과 문자 라이브러리 함수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54715" y="1757606"/>
            <a:ext cx="3318785" cy="9233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수학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관련 함수를 사용하려면 헤더파일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math.h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을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삽입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헤더파일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math.h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에 선언되어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있는 수학 관련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함수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854" y="1061316"/>
            <a:ext cx="2243608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568471" y="12767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srand.c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3" y="2801736"/>
            <a:ext cx="5345720" cy="3052964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226146" y="254001"/>
            <a:ext cx="4727354" cy="6310620"/>
            <a:chOff x="4226146" y="750147"/>
            <a:chExt cx="4067818" cy="568747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6146" y="2934716"/>
              <a:ext cx="4054936" cy="350290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6146" y="750147"/>
              <a:ext cx="4067818" cy="2184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912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문자 </a:t>
            </a:r>
            <a:r>
              <a:rPr lang="ko-KR" altLang="en-US" dirty="0"/>
              <a:t>관련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헤더파일 </a:t>
            </a:r>
            <a:r>
              <a:rPr lang="en-US" altLang="ko-KR" dirty="0" err="1"/>
              <a:t>ctype.h</a:t>
            </a:r>
            <a:r>
              <a:rPr lang="ko-KR" altLang="en-US" dirty="0"/>
              <a:t>에 매크로로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문자를 </a:t>
            </a:r>
            <a:r>
              <a:rPr lang="ko-KR" altLang="en-US" dirty="0"/>
              <a:t>검사하거나 </a:t>
            </a:r>
            <a:r>
              <a:rPr lang="ko-KR" altLang="en-US" dirty="0" smtClean="0"/>
              <a:t>문자를 변환하는 </a:t>
            </a:r>
            <a:r>
              <a:rPr lang="ko-KR" altLang="en-US" dirty="0"/>
              <a:t>기능을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일반적으로 </a:t>
            </a:r>
            <a:r>
              <a:rPr lang="ko-KR" altLang="en-US" dirty="0"/>
              <a:t>검사 함수는 </a:t>
            </a:r>
            <a:r>
              <a:rPr lang="en-US" altLang="ko-KR" dirty="0" err="1"/>
              <a:t>isxxx</a:t>
            </a:r>
            <a:r>
              <a:rPr lang="en-US" altLang="ko-KR" dirty="0"/>
              <a:t>(char)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변환 함수는 </a:t>
            </a:r>
            <a:r>
              <a:rPr lang="en-US" altLang="ko-KR" dirty="0" err="1"/>
              <a:t>toxxx</a:t>
            </a:r>
            <a:r>
              <a:rPr lang="en-US" altLang="ko-KR" dirty="0"/>
              <a:t>(char)</a:t>
            </a:r>
            <a:r>
              <a:rPr lang="ko-KR" altLang="en-US" dirty="0"/>
              <a:t>로 </a:t>
            </a:r>
            <a:r>
              <a:rPr lang="ko-KR" altLang="en-US" dirty="0" smtClean="0"/>
              <a:t>명명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검사 </a:t>
            </a:r>
            <a:r>
              <a:rPr lang="ko-KR" altLang="en-US" dirty="0"/>
              <a:t>함수는 </a:t>
            </a:r>
            <a:r>
              <a:rPr lang="en-US" altLang="ko-KR" dirty="0"/>
              <a:t>0(false)</a:t>
            </a:r>
            <a:r>
              <a:rPr lang="ko-KR" altLang="en-US" dirty="0"/>
              <a:t>과 </a:t>
            </a:r>
            <a:r>
              <a:rPr lang="en-US" altLang="ko-KR" dirty="0"/>
              <a:t>0</a:t>
            </a:r>
            <a:r>
              <a:rPr lang="ko-KR" altLang="en-US" dirty="0"/>
              <a:t>이 아닌 </a:t>
            </a:r>
            <a:r>
              <a:rPr lang="ko-KR" altLang="en-US" dirty="0" err="1"/>
              <a:t>정수값</a:t>
            </a:r>
            <a:r>
              <a:rPr lang="en-US" altLang="ko-KR" dirty="0"/>
              <a:t>(true)</a:t>
            </a:r>
            <a:r>
              <a:rPr lang="ko-KR" altLang="en-US" dirty="0"/>
              <a:t>을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변환 함수는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변환된 </a:t>
            </a:r>
            <a:r>
              <a:rPr lang="ko-KR" altLang="en-US" dirty="0"/>
              <a:t>문자를 반환</a:t>
            </a:r>
          </a:p>
          <a:p>
            <a:r>
              <a:rPr lang="ko-KR" altLang="en-US" dirty="0" smtClean="0"/>
              <a:t>주요 함수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toupper</a:t>
            </a:r>
            <a:r>
              <a:rPr lang="en-US" altLang="ko-KR" dirty="0" smtClean="0"/>
              <a:t>(c)</a:t>
            </a:r>
          </a:p>
          <a:p>
            <a:pPr lvl="2"/>
            <a:r>
              <a:rPr lang="en-US" altLang="ko-KR" dirty="0" smtClean="0"/>
              <a:t>c</a:t>
            </a:r>
            <a:r>
              <a:rPr lang="ko-KR" altLang="en-US" dirty="0"/>
              <a:t>가 영문 </a:t>
            </a:r>
            <a:r>
              <a:rPr lang="ko-KR" altLang="en-US" dirty="0" smtClean="0"/>
              <a:t>소문자일 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영문 </a:t>
            </a:r>
            <a:r>
              <a:rPr lang="ko-KR" altLang="en-US" dirty="0"/>
              <a:t>대문자로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tolower</a:t>
            </a:r>
            <a:r>
              <a:rPr lang="en-US" altLang="ko-KR" dirty="0" smtClean="0"/>
              <a:t>(c)</a:t>
            </a:r>
          </a:p>
          <a:p>
            <a:pPr lvl="2"/>
            <a:r>
              <a:rPr lang="ko-KR" altLang="en-US" dirty="0" smtClean="0"/>
              <a:t>각각 </a:t>
            </a:r>
            <a:r>
              <a:rPr lang="en-US" altLang="ko-KR" dirty="0"/>
              <a:t>c</a:t>
            </a:r>
            <a:r>
              <a:rPr lang="ko-KR" altLang="en-US" dirty="0"/>
              <a:t>가 </a:t>
            </a:r>
            <a:r>
              <a:rPr lang="ko-KR" altLang="en-US" dirty="0" smtClean="0"/>
              <a:t>영문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대문자일 </a:t>
            </a:r>
            <a:r>
              <a:rPr lang="ko-KR" altLang="en-US" dirty="0"/>
              <a:t>때 </a:t>
            </a:r>
            <a:r>
              <a:rPr lang="ko-KR" altLang="en-US" dirty="0" smtClean="0"/>
              <a:t>영문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소문자로 변환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헤더파일 </a:t>
            </a:r>
            <a:r>
              <a:rPr lang="en-US" altLang="ko-KR" dirty="0" err="1"/>
              <a:t>ctype.h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2628900"/>
            <a:ext cx="5275672" cy="383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4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53" y="36569"/>
            <a:ext cx="4912575" cy="5529717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393700" y="310038"/>
            <a:ext cx="7816675" cy="408323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문자 </a:t>
            </a:r>
            <a:r>
              <a:rPr lang="ko-KR" altLang="en-US" sz="2000" dirty="0"/>
              <a:t>라이브러리 함수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54715" y="1757606"/>
            <a:ext cx="3039385" cy="1754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문자를 입력 받아 알파벳 문자이면 입력한 문자와 대소문자를 변환한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문자를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출력하는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프로그램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546100" lvl="1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문자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입력은 계속 받으며 </a:t>
            </a:r>
            <a:r>
              <a:rPr lang="ko-KR" altLang="en-US" sz="1200" dirty="0" err="1">
                <a:solidFill>
                  <a:srgbClr val="7030A0"/>
                </a:solidFill>
                <a:latin typeface="+mn-ea"/>
              </a:rPr>
              <a:t>센티널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 값으로 문자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x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를 입력 받으면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결과를 출력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알파벳이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아닌 다른 문자를 입력 받으면 그대로 문자를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출력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854" y="1061316"/>
            <a:ext cx="2243608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568471" y="12767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char.c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119" y="221138"/>
            <a:ext cx="5108241" cy="64074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6" y="4076700"/>
            <a:ext cx="4730922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9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라이브러리 </a:t>
            </a:r>
            <a:r>
              <a:rPr lang="ko-KR" altLang="en-US" dirty="0"/>
              <a:t>함수를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</a:t>
            </a:r>
            <a:r>
              <a:rPr lang="ko-KR" altLang="en-US" dirty="0"/>
              <a:t>라이브러리 함수를 위한 함수원형과 상수</a:t>
            </a:r>
            <a:r>
              <a:rPr lang="en-US" altLang="ko-KR" dirty="0"/>
              <a:t>, </a:t>
            </a:r>
            <a:r>
              <a:rPr lang="ko-KR" altLang="en-US" dirty="0" smtClean="0"/>
              <a:t>그리고 </a:t>
            </a:r>
            <a:r>
              <a:rPr lang="ko-KR" altLang="en-US" dirty="0"/>
              <a:t>매크로가 여러 </a:t>
            </a:r>
            <a:r>
              <a:rPr lang="ko-KR" altLang="en-US" dirty="0" smtClean="0"/>
              <a:t>헤더파일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다양한 헤더파일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75" y="2156890"/>
            <a:ext cx="6604000" cy="215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1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127000" y="310038"/>
            <a:ext cx="3543300" cy="408323"/>
          </a:xfrm>
        </p:spPr>
        <p:txBody>
          <a:bodyPr>
            <a:normAutofit/>
          </a:bodyPr>
          <a:lstStyle/>
          <a:p>
            <a:r>
              <a:rPr lang="en-US" altLang="ko-KR" sz="1400" dirty="0"/>
              <a:t>LAB 1</a:t>
            </a:r>
            <a:r>
              <a:rPr lang="ko-KR" altLang="en-US" sz="1400" dirty="0"/>
              <a:t>에서 </a:t>
            </a:r>
            <a:r>
              <a:rPr lang="en-US" altLang="ko-KR" sz="1400" dirty="0"/>
              <a:t>100</a:t>
            </a:r>
            <a:r>
              <a:rPr lang="ko-KR" altLang="en-US" sz="1400" dirty="0"/>
              <a:t>사이의 </a:t>
            </a:r>
            <a:r>
              <a:rPr lang="ko-KR" altLang="en-US" sz="1400" dirty="0" err="1"/>
              <a:t>난수</a:t>
            </a:r>
            <a:r>
              <a:rPr lang="ko-KR" altLang="en-US" sz="1400" dirty="0"/>
              <a:t> 알아 맞추기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406402" y="269640"/>
            <a:ext cx="5585199" cy="6315944"/>
            <a:chOff x="3050802" y="1031640"/>
            <a:chExt cx="5585199" cy="631594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0802" y="3707169"/>
              <a:ext cx="5585199" cy="364041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0802" y="1031640"/>
              <a:ext cx="5585198" cy="2809880"/>
            </a:xfrm>
            <a:prstGeom prst="rect">
              <a:avLst/>
            </a:prstGeom>
          </p:spPr>
        </p:pic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8"/>
            <a:ext cx="3784925" cy="545816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100</a:t>
            </a:r>
            <a:r>
              <a:rPr lang="ko-KR" altLang="en-US" dirty="0"/>
              <a:t>사이의 한 </a:t>
            </a:r>
            <a:r>
              <a:rPr lang="ko-KR" altLang="en-US" dirty="0" err="1"/>
              <a:t>난수를</a:t>
            </a:r>
            <a:r>
              <a:rPr lang="ko-KR" altLang="en-US" dirty="0"/>
              <a:t> 미리 저장하여</a:t>
            </a:r>
            <a:r>
              <a:rPr lang="en-US" altLang="ko-KR" dirty="0"/>
              <a:t>, </a:t>
            </a:r>
            <a:r>
              <a:rPr lang="ko-KR" altLang="en-US" dirty="0"/>
              <a:t>이 정수를 알아 맞추는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먼저 </a:t>
            </a:r>
            <a:r>
              <a:rPr lang="ko-KR" altLang="en-US" dirty="0" err="1"/>
              <a:t>난수를</a:t>
            </a:r>
            <a:r>
              <a:rPr lang="ko-KR" altLang="en-US" dirty="0"/>
              <a:t> 생성시켜 변수 </a:t>
            </a:r>
            <a:r>
              <a:rPr lang="en-US" altLang="ko-KR" dirty="0"/>
              <a:t>guess</a:t>
            </a:r>
            <a:r>
              <a:rPr lang="ko-KR" altLang="en-US" dirty="0"/>
              <a:t>에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정수를 </a:t>
            </a:r>
            <a:r>
              <a:rPr lang="ko-KR" altLang="en-US" dirty="0"/>
              <a:t>입력 받아 변수 </a:t>
            </a:r>
            <a:r>
              <a:rPr lang="en-US" altLang="ko-KR" dirty="0"/>
              <a:t>input</a:t>
            </a:r>
            <a:r>
              <a:rPr lang="ko-KR" altLang="en-US" dirty="0"/>
              <a:t>에 저장한 </a:t>
            </a:r>
            <a:r>
              <a:rPr lang="ko-KR" altLang="en-US" dirty="0" smtClean="0"/>
              <a:t>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저장된 </a:t>
            </a:r>
            <a:r>
              <a:rPr lang="en-US" altLang="ko-KR" dirty="0" smtClean="0"/>
              <a:t>guess</a:t>
            </a:r>
            <a:r>
              <a:rPr lang="ko-KR" altLang="en-US" dirty="0"/>
              <a:t>와 비교하여 </a:t>
            </a:r>
            <a:r>
              <a:rPr lang="ko-KR" altLang="en-US" dirty="0" smtClean="0"/>
              <a:t>틀렸으면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사용자에게 </a:t>
            </a:r>
            <a:r>
              <a:rPr lang="ko-KR" altLang="en-US" dirty="0"/>
              <a:t>다음 입력을 위한 정보를 </a:t>
            </a:r>
            <a:r>
              <a:rPr lang="ko-KR" altLang="en-US" dirty="0" smtClean="0"/>
              <a:t>제공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다시 반복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입력한 정수 </a:t>
            </a:r>
            <a:r>
              <a:rPr lang="en-US" altLang="ko-KR" dirty="0"/>
              <a:t>input</a:t>
            </a:r>
            <a:r>
              <a:rPr lang="ko-KR" altLang="en-US" dirty="0"/>
              <a:t>과 </a:t>
            </a:r>
            <a:r>
              <a:rPr lang="en-US" altLang="ko-KR" dirty="0"/>
              <a:t>guess</a:t>
            </a:r>
            <a:r>
              <a:rPr lang="ko-KR" altLang="en-US" dirty="0"/>
              <a:t>가 같으면 “정답입니다”를 출력하고 </a:t>
            </a:r>
            <a:r>
              <a:rPr lang="ko-KR" altLang="en-US" dirty="0" smtClean="0"/>
              <a:t>종료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 </a:t>
            </a:r>
            <a:r>
              <a:rPr lang="en-US" altLang="ko-KR" dirty="0"/>
              <a:t>time()</a:t>
            </a:r>
            <a:r>
              <a:rPr lang="ko-KR" altLang="en-US" dirty="0"/>
              <a:t>을 이용하기 위해 헤더 파일 </a:t>
            </a:r>
            <a:r>
              <a:rPr lang="en-US" altLang="ko-KR" dirty="0" err="1"/>
              <a:t>time.h</a:t>
            </a:r>
            <a:r>
              <a:rPr lang="ko-KR" altLang="en-US" dirty="0"/>
              <a:t>를 </a:t>
            </a:r>
            <a:r>
              <a:rPr lang="ko-KR" altLang="en-US" dirty="0" smtClean="0"/>
              <a:t>삽입</a:t>
            </a:r>
            <a:endParaRPr lang="en-US" altLang="ko-KR" dirty="0"/>
          </a:p>
          <a:p>
            <a:pPr lvl="2"/>
            <a:r>
              <a:rPr lang="ko-KR" altLang="en-US" dirty="0" err="1" smtClean="0"/>
              <a:t>난수에</a:t>
            </a:r>
            <a:r>
              <a:rPr lang="ko-KR" altLang="en-US" dirty="0" smtClean="0"/>
              <a:t> </a:t>
            </a:r>
            <a:r>
              <a:rPr lang="ko-KR" altLang="en-US" dirty="0" err="1"/>
              <a:t>시드를</a:t>
            </a:r>
            <a:r>
              <a:rPr lang="ko-KR" altLang="en-US" dirty="0"/>
              <a:t> 지정하기 위해 함수 </a:t>
            </a:r>
            <a:r>
              <a:rPr lang="en-US" altLang="ko-KR" dirty="0" err="1"/>
              <a:t>srand</a:t>
            </a:r>
            <a:r>
              <a:rPr lang="en-US" altLang="ko-KR" dirty="0"/>
              <a:t>((long) time(NULL) )</a:t>
            </a:r>
            <a:r>
              <a:rPr lang="ko-KR" altLang="en-US" dirty="0"/>
              <a:t>을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n</a:t>
            </a:r>
            <a:r>
              <a:rPr lang="ko-KR" altLang="en-US" dirty="0"/>
              <a:t>까지의 </a:t>
            </a:r>
            <a:r>
              <a:rPr lang="ko-KR" altLang="en-US" dirty="0" err="1"/>
              <a:t>난수를</a:t>
            </a:r>
            <a:r>
              <a:rPr lang="ko-KR" altLang="en-US" dirty="0"/>
              <a:t> </a:t>
            </a:r>
            <a:r>
              <a:rPr lang="ko-KR" altLang="en-US" dirty="0" smtClean="0"/>
              <a:t>발생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 </a:t>
            </a:r>
            <a:r>
              <a:rPr lang="en-US" altLang="ko-KR" dirty="0"/>
              <a:t>rand()</a:t>
            </a:r>
            <a:r>
              <a:rPr lang="ko-KR" altLang="en-US" dirty="0"/>
              <a:t>를 이용하여 수식 </a:t>
            </a:r>
            <a:r>
              <a:rPr lang="en-US" altLang="ko-KR" dirty="0"/>
              <a:t>rand() % n + 1</a:t>
            </a:r>
            <a:r>
              <a:rPr lang="ko-KR" altLang="en-US" dirty="0"/>
              <a:t>을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146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7"/>
          <p:cNvSpPr txBox="1">
            <a:spLocks/>
          </p:cNvSpPr>
          <p:nvPr/>
        </p:nvSpPr>
        <p:spPr>
          <a:xfrm>
            <a:off x="2833021" y="3398947"/>
            <a:ext cx="3476480" cy="6340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 smtClean="0">
                <a:solidFill>
                  <a:schemeClr val="bg1"/>
                </a:solidFill>
                <a:effectLst/>
                <a:uLnTx/>
                <a:uFillTx/>
                <a:latin typeface="Tahoma" pitchFamily="34" charset="0"/>
                <a:ea typeface="+mj-ea"/>
                <a:cs typeface="Tahoma" pitchFamily="34" charset="0"/>
              </a:rPr>
              <a:t>Thank you</a:t>
            </a:r>
            <a:endParaRPr kumimoji="0" lang="ko-KR" altLang="en-US" sz="4400" b="1" i="0" u="none" strike="noStrike" kern="1200" cap="none" spc="0" normalizeH="0" baseline="0" noProof="0" dirty="0">
              <a:solidFill>
                <a:schemeClr val="bg1"/>
              </a:solidFill>
              <a:effectLst/>
              <a:uLnTx/>
              <a:uFillTx/>
              <a:latin typeface="Tahoma" pitchFamily="34" charset="0"/>
              <a:ea typeface="+mj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5" y="2133349"/>
            <a:ext cx="6055444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01.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함수정의와 호출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프로그램에서</a:t>
            </a:r>
            <a:endParaRPr lang="ko-KR" altLang="en-US" dirty="0"/>
          </a:p>
          <a:p>
            <a:pPr lvl="1"/>
            <a:r>
              <a:rPr lang="ko-KR" altLang="en-US" dirty="0" smtClean="0"/>
              <a:t>매번 </a:t>
            </a:r>
            <a:r>
              <a:rPr lang="ko-KR" altLang="en-US" dirty="0"/>
              <a:t>되풀이하는 일정한 작업을 반복적으로 처리하는 일이 흔히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r>
              <a:rPr lang="ko-KR" altLang="en-US" dirty="0"/>
              <a:t>함수</a:t>
            </a:r>
            <a:r>
              <a:rPr lang="en-US" altLang="ko-KR" dirty="0"/>
              <a:t>(function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프로그램에서 특정한 </a:t>
            </a:r>
            <a:r>
              <a:rPr lang="ko-KR" altLang="en-US" dirty="0"/>
              <a:t>작업을 처리하도록 작성한 프로그램 </a:t>
            </a:r>
            <a:r>
              <a:rPr lang="ko-KR" altLang="en-US" dirty="0" smtClean="0"/>
              <a:t>단위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필요한 </a:t>
            </a:r>
            <a:r>
              <a:rPr lang="ko-KR" altLang="en-US" dirty="0"/>
              <a:t>입력을 받아 원하는 </a:t>
            </a:r>
            <a:r>
              <a:rPr lang="ko-KR" altLang="en-US" dirty="0" smtClean="0"/>
              <a:t>기능을 </a:t>
            </a:r>
            <a:r>
              <a:rPr lang="ko-KR" altLang="en-US" dirty="0"/>
              <a:t>수행한 </a:t>
            </a:r>
            <a:r>
              <a:rPr lang="ko-KR" altLang="en-US" dirty="0" smtClean="0"/>
              <a:t>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결과를 </a:t>
            </a:r>
            <a:r>
              <a:rPr lang="ko-KR" altLang="en-US" dirty="0"/>
              <a:t>반환</a:t>
            </a:r>
            <a:r>
              <a:rPr lang="en-US" altLang="ko-KR" dirty="0"/>
              <a:t>(return)</a:t>
            </a:r>
            <a:r>
              <a:rPr lang="ko-KR" altLang="en-US" dirty="0"/>
              <a:t>하는 </a:t>
            </a:r>
            <a:r>
              <a:rPr lang="ko-KR" altLang="en-US" dirty="0" smtClean="0"/>
              <a:t>프로그램 단위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프로그램에서 </a:t>
            </a:r>
            <a:r>
              <a:rPr lang="ko-KR" altLang="en-US" dirty="0"/>
              <a:t>원하는 특정한 작업을 수행하도록 설계된 독립된 </a:t>
            </a:r>
            <a:r>
              <a:rPr lang="ko-KR" altLang="en-US" dirty="0" smtClean="0"/>
              <a:t>프로그램 단위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C </a:t>
            </a:r>
            <a:r>
              <a:rPr lang="ko-KR" altLang="en-US" dirty="0"/>
              <a:t>프로그램이란 여러 함수의 집합으로 구성되는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 </a:t>
            </a:r>
            <a:r>
              <a:rPr lang="ko-KR" altLang="en-US" dirty="0" smtClean="0"/>
              <a:t>프로그램은 </a:t>
            </a:r>
            <a:r>
              <a:rPr lang="ko-KR" altLang="en-US" dirty="0"/>
              <a:t>최소한 </a:t>
            </a:r>
            <a:r>
              <a:rPr lang="en-US" altLang="ko-KR" dirty="0"/>
              <a:t>main() </a:t>
            </a:r>
            <a:r>
              <a:rPr lang="ko-KR" altLang="en-US" dirty="0"/>
              <a:t>함수와 다른 함수로 구성되는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함수의 </a:t>
            </a:r>
            <a:r>
              <a:rPr lang="ko-KR" altLang="en-US" dirty="0" smtClean="0"/>
              <a:t>개념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224" y="3383116"/>
            <a:ext cx="4222402" cy="160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57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3974" y="889188"/>
            <a:ext cx="8888726" cy="333868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함수의 구분</a:t>
            </a:r>
            <a:endParaRPr lang="ko-KR" altLang="en-US" dirty="0"/>
          </a:p>
          <a:p>
            <a:pPr lvl="1"/>
            <a:r>
              <a:rPr lang="ko-KR" altLang="en-US" dirty="0" smtClean="0"/>
              <a:t>사용자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함수</a:t>
            </a:r>
            <a:r>
              <a:rPr lang="en-US" altLang="ko-KR" dirty="0" smtClean="0"/>
              <a:t>(</a:t>
            </a:r>
            <a:r>
              <a:rPr lang="en-US" altLang="ko-KR" dirty="0"/>
              <a:t>user defined function)</a:t>
            </a:r>
            <a:endParaRPr lang="en-US" altLang="ko-KR" dirty="0" smtClean="0"/>
          </a:p>
          <a:p>
            <a:pPr lvl="2"/>
            <a:r>
              <a:rPr lang="ko-KR" altLang="en-US" dirty="0"/>
              <a:t>필요에 의해서 개발자가 직접 개발하는 함수</a:t>
            </a:r>
            <a:endParaRPr lang="en-US" altLang="ko-KR" dirty="0"/>
          </a:p>
          <a:p>
            <a:pPr lvl="1"/>
            <a:r>
              <a:rPr lang="ko-KR" altLang="en-US" dirty="0" smtClean="0"/>
              <a:t>라이브러리 함수</a:t>
            </a:r>
            <a:r>
              <a:rPr lang="en-US" altLang="ko-KR" dirty="0"/>
              <a:t> (library function</a:t>
            </a:r>
            <a:r>
              <a:rPr lang="en-US" altLang="ko-KR" dirty="0" smtClean="0"/>
              <a:t>): </a:t>
            </a:r>
            <a:r>
              <a:rPr lang="ko-KR" altLang="en-US" dirty="0" smtClean="0"/>
              <a:t>라이브러리</a:t>
            </a:r>
            <a:r>
              <a:rPr lang="en-US" altLang="ko-KR" dirty="0"/>
              <a:t>(library) </a:t>
            </a:r>
            <a:r>
              <a:rPr lang="ko-KR" altLang="en-US" dirty="0"/>
              <a:t>또는 표준 함수</a:t>
            </a:r>
            <a:r>
              <a:rPr lang="en-US" altLang="ko-KR" dirty="0"/>
              <a:t>(standard function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err="1" smtClean="0"/>
              <a:t>printf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scanf</a:t>
            </a:r>
            <a:r>
              <a:rPr lang="en-US" altLang="ko-KR" dirty="0"/>
              <a:t>()</a:t>
            </a:r>
            <a:r>
              <a:rPr lang="ko-KR" altLang="en-US" dirty="0"/>
              <a:t>와 같이 이미 개발환경에 포함되어 있는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라이브러리 </a:t>
            </a:r>
            <a:r>
              <a:rPr lang="ko-KR" altLang="en-US" dirty="0"/>
              <a:t>함수의 이용은 원하는 책을 도서관에서 대출 받아 이용하는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r>
              <a:rPr lang="ko-KR" altLang="en-US" dirty="0" smtClean="0"/>
              <a:t>하나의 프로그램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라이브러리와 </a:t>
            </a:r>
            <a:r>
              <a:rPr lang="ko-KR" altLang="en-US" dirty="0"/>
              <a:t>개발자가 만든 여러 함수로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main</a:t>
            </a:r>
            <a:r>
              <a:rPr lang="en-US" altLang="ko-KR" dirty="0"/>
              <a:t>() </a:t>
            </a:r>
            <a:r>
              <a:rPr lang="ko-KR" altLang="en-US" dirty="0"/>
              <a:t>함수의 첫 줄에서 시작하여 마지막 줄을 마지막으로 실행한 후 </a:t>
            </a:r>
            <a:r>
              <a:rPr lang="ko-KR" altLang="en-US" dirty="0" smtClean="0"/>
              <a:t>종료</a:t>
            </a:r>
            <a:endParaRPr lang="en-US" altLang="ko-KR" dirty="0" smtClean="0"/>
          </a:p>
          <a:p>
            <a:r>
              <a:rPr lang="ko-KR" altLang="en-US" dirty="0" smtClean="0"/>
              <a:t>사용자가 </a:t>
            </a:r>
            <a:r>
              <a:rPr lang="ko-KR" altLang="en-US" dirty="0"/>
              <a:t>직접 개발한 함수를 사용하기 </a:t>
            </a:r>
            <a:r>
              <a:rPr lang="ko-KR" altLang="en-US" dirty="0" smtClean="0"/>
              <a:t>위해서는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함수선언</a:t>
            </a:r>
            <a:r>
              <a:rPr lang="en-US" altLang="ko-KR" dirty="0"/>
              <a:t>(function declaration), </a:t>
            </a:r>
            <a:r>
              <a:rPr lang="ko-KR" altLang="en-US" dirty="0"/>
              <a:t>함수호출</a:t>
            </a:r>
            <a:r>
              <a:rPr lang="en-US" altLang="ko-KR" dirty="0"/>
              <a:t>(</a:t>
            </a:r>
            <a:r>
              <a:rPr lang="en-US" altLang="ko-KR" dirty="0" smtClean="0"/>
              <a:t>function call</a:t>
            </a:r>
            <a:r>
              <a:rPr lang="en-US" altLang="ko-KR" dirty="0"/>
              <a:t>), </a:t>
            </a:r>
            <a:r>
              <a:rPr lang="ko-KR" altLang="en-US" dirty="0"/>
              <a:t>함수 정의</a:t>
            </a:r>
            <a:r>
              <a:rPr lang="en-US" altLang="ko-KR" dirty="0"/>
              <a:t>(function definition)</a:t>
            </a:r>
            <a:r>
              <a:rPr lang="ko-KR" altLang="en-US" dirty="0"/>
              <a:t>가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필요에 </a:t>
            </a:r>
            <a:r>
              <a:rPr lang="ko-KR" altLang="en-US" dirty="0"/>
              <a:t>따라 여러 소스 파일로 나누어 프로그래밍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라이브러리와 사용자 정의 함수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805" y="4178712"/>
            <a:ext cx="5485128" cy="25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33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함수로 나누어 프로그래밍</a:t>
            </a:r>
            <a:endParaRPr lang="en-US" altLang="ko-KR" dirty="0"/>
          </a:p>
          <a:p>
            <a:pPr lvl="1"/>
            <a:r>
              <a:rPr lang="ko-KR" altLang="en-US" dirty="0" smtClean="0"/>
              <a:t>주어진 </a:t>
            </a:r>
            <a:r>
              <a:rPr lang="ko-KR" altLang="en-US" dirty="0"/>
              <a:t>문제를 여러 개의 작은 문제로 나누어 </a:t>
            </a:r>
            <a:r>
              <a:rPr lang="ko-KR" altLang="en-US" dirty="0" smtClean="0"/>
              <a:t>해결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나뉘어진 </a:t>
            </a:r>
            <a:r>
              <a:rPr lang="ko-KR" altLang="en-US" dirty="0"/>
              <a:t>각각의 </a:t>
            </a:r>
            <a:r>
              <a:rPr lang="ko-KR" altLang="en-US" dirty="0" smtClean="0"/>
              <a:t>함수 단위로 </a:t>
            </a:r>
            <a:r>
              <a:rPr lang="ko-KR" altLang="en-US" dirty="0"/>
              <a:t>구현하면 대규모 프로그램도 </a:t>
            </a:r>
            <a:r>
              <a:rPr lang="ko-KR" altLang="en-US" dirty="0" smtClean="0"/>
              <a:t>개발 가능</a:t>
            </a:r>
            <a:endParaRPr lang="en-US" altLang="ko-KR" dirty="0" smtClean="0"/>
          </a:p>
          <a:p>
            <a:r>
              <a:rPr lang="ko-KR" altLang="en-US" dirty="0" smtClean="0"/>
              <a:t>모듈화 </a:t>
            </a:r>
            <a:r>
              <a:rPr lang="ko-KR" altLang="en-US" dirty="0"/>
              <a:t>프로그램</a:t>
            </a:r>
            <a:r>
              <a:rPr lang="en-US" altLang="ko-KR" dirty="0"/>
              <a:t>(modular program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구조화된 프로그램</a:t>
            </a:r>
            <a:r>
              <a:rPr lang="en-US" altLang="ko-KR" dirty="0" smtClean="0"/>
              <a:t>(</a:t>
            </a:r>
            <a:r>
              <a:rPr lang="en-US" altLang="ko-KR" dirty="0"/>
              <a:t>structured program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/>
              <a:t>적절한 함수로 잘 구성된 프로그램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한번 </a:t>
            </a:r>
            <a:r>
              <a:rPr lang="ko-KR" altLang="en-US" dirty="0"/>
              <a:t>정의된 함수는 여러 번 호출이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소스의 중복을 최소화하여 </a:t>
            </a:r>
            <a:r>
              <a:rPr lang="ko-KR" altLang="en-US" dirty="0"/>
              <a:t>프로그램의 양을 줄이는 </a:t>
            </a:r>
            <a:r>
              <a:rPr lang="ko-KR" altLang="en-US" dirty="0" smtClean="0"/>
              <a:t>효과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잘 </a:t>
            </a:r>
            <a:r>
              <a:rPr lang="ko-KR" altLang="en-US" dirty="0"/>
              <a:t>구현된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라이브러리와 같이 여러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프로그램에서 </a:t>
            </a:r>
            <a:r>
              <a:rPr lang="ko-KR" altLang="en-US" dirty="0"/>
              <a:t>손쉽게 </a:t>
            </a:r>
            <a:r>
              <a:rPr lang="ko-KR" altLang="en-US" dirty="0" smtClean="0"/>
              <a:t>이용이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가능하며 </a:t>
            </a:r>
            <a:r>
              <a:rPr lang="ko-KR" altLang="en-US" dirty="0"/>
              <a:t>유지관리도 </a:t>
            </a:r>
            <a:r>
              <a:rPr lang="ko-KR" altLang="en-US" dirty="0" smtClean="0"/>
              <a:t>편리</a:t>
            </a:r>
            <a:endParaRPr lang="en-US" altLang="ko-KR" dirty="0" smtClean="0"/>
          </a:p>
          <a:p>
            <a:r>
              <a:rPr lang="ko-KR" altLang="en-US" dirty="0"/>
              <a:t>절차적 </a:t>
            </a:r>
            <a:r>
              <a:rPr lang="ko-KR" altLang="en-US" dirty="0" smtClean="0"/>
              <a:t>프로그래밍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procedural programming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ko-KR" altLang="en-US" dirty="0" smtClean="0"/>
              <a:t>방식</a:t>
            </a:r>
            <a:endParaRPr lang="en-US" altLang="ko-KR" dirty="0"/>
          </a:p>
          <a:p>
            <a:pPr lvl="1"/>
            <a:r>
              <a:rPr lang="ko-KR" altLang="en-US" dirty="0" smtClean="0"/>
              <a:t>함수 </a:t>
            </a:r>
            <a:r>
              <a:rPr lang="ko-KR" altLang="en-US" dirty="0"/>
              <a:t>중심의 프로그래밍 </a:t>
            </a:r>
            <a:r>
              <a:rPr lang="ko-KR" altLang="en-US" dirty="0" smtClean="0"/>
              <a:t>방식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절차적 프로그래밍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0" y="3719869"/>
            <a:ext cx="4234400" cy="232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69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8"/>
            <a:ext cx="8571053" cy="380981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함수머리</a:t>
            </a:r>
            <a:r>
              <a:rPr lang="en-US" altLang="ko-KR" dirty="0"/>
              <a:t>(function header)</a:t>
            </a:r>
            <a:r>
              <a:rPr lang="ko-KR" altLang="en-US" dirty="0"/>
              <a:t>와 함수몸체</a:t>
            </a:r>
            <a:r>
              <a:rPr lang="en-US" altLang="ko-KR" dirty="0"/>
              <a:t>(function body)</a:t>
            </a:r>
            <a:r>
              <a:rPr lang="ko-KR" altLang="en-US" dirty="0" smtClean="0"/>
              <a:t>로 구성</a:t>
            </a:r>
            <a:endParaRPr lang="en-US" altLang="ko-KR" dirty="0" smtClean="0"/>
          </a:p>
          <a:p>
            <a:pPr lvl="1"/>
            <a:r>
              <a:rPr lang="ko-KR" altLang="en-US" dirty="0"/>
              <a:t>함수머리</a:t>
            </a:r>
            <a:r>
              <a:rPr lang="en-US" altLang="ko-KR" dirty="0"/>
              <a:t>(function header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반환형과 </a:t>
            </a:r>
            <a:r>
              <a:rPr lang="ko-KR" altLang="en-US" dirty="0"/>
              <a:t>함수이름</a:t>
            </a:r>
            <a:r>
              <a:rPr lang="en-US" altLang="ko-KR" dirty="0"/>
              <a:t>, </a:t>
            </a:r>
            <a:r>
              <a:rPr lang="ko-KR" altLang="en-US" dirty="0"/>
              <a:t>매개변수 목록으로 </a:t>
            </a:r>
            <a:r>
              <a:rPr lang="ko-KR" altLang="en-US" dirty="0" smtClean="0"/>
              <a:t>구성</a:t>
            </a:r>
            <a:endParaRPr lang="en-US" altLang="ko-KR" dirty="0"/>
          </a:p>
          <a:p>
            <a:pPr lvl="2"/>
            <a:r>
              <a:rPr lang="ko-KR" altLang="en-US" dirty="0" smtClean="0"/>
              <a:t>반환형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 </a:t>
            </a:r>
            <a:r>
              <a:rPr lang="ko-KR" altLang="en-US" dirty="0"/>
              <a:t>결과값의 </a:t>
            </a:r>
            <a:r>
              <a:rPr lang="ko-KR" altLang="en-US" dirty="0" err="1" smtClean="0"/>
              <a:t>자료형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함수이름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식별자의 </a:t>
            </a:r>
            <a:r>
              <a:rPr lang="ko-KR" altLang="en-US" dirty="0"/>
              <a:t>생성규칙을 </a:t>
            </a:r>
            <a:r>
              <a:rPr lang="ko-KR" altLang="en-US" dirty="0" smtClean="0"/>
              <a:t>따름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매개변수 목록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변수이름의 </a:t>
            </a:r>
            <a:r>
              <a:rPr lang="ko-KR" altLang="en-US" dirty="0"/>
              <a:t>쌍으로 필요한 수만큼 콤마로 구분하여 </a:t>
            </a:r>
            <a:r>
              <a:rPr lang="ko-KR" altLang="en-US" dirty="0" smtClean="0"/>
              <a:t>기술</a:t>
            </a:r>
            <a:endParaRPr lang="en-US" altLang="ko-KR" dirty="0"/>
          </a:p>
          <a:p>
            <a:pPr lvl="1"/>
            <a:r>
              <a:rPr lang="ko-KR" altLang="en-US" dirty="0" smtClean="0"/>
              <a:t>함수몸체</a:t>
            </a:r>
            <a:r>
              <a:rPr lang="en-US" altLang="ko-KR" dirty="0"/>
              <a:t>(function body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{…}</a:t>
            </a:r>
            <a:r>
              <a:rPr lang="ko-KR" altLang="en-US" dirty="0"/>
              <a:t>와 같이 중괄호로 시작하여 중괄호로 </a:t>
            </a:r>
            <a:r>
              <a:rPr lang="ko-KR" altLang="en-US" dirty="0" smtClean="0"/>
              <a:t>종료</a:t>
            </a:r>
            <a:endParaRPr lang="en-US" altLang="ko-KR" dirty="0"/>
          </a:p>
          <a:p>
            <a:pPr lvl="2"/>
            <a:r>
              <a:rPr lang="ko-KR" altLang="en-US" dirty="0" smtClean="0"/>
              <a:t>함수몸체에서는 </a:t>
            </a:r>
            <a:r>
              <a:rPr lang="ko-KR" altLang="en-US" dirty="0"/>
              <a:t>함수가 수행해야 할 문장들로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함수몸체의 </a:t>
            </a:r>
            <a:r>
              <a:rPr lang="ko-KR" altLang="en-US" dirty="0"/>
              <a:t>마지막은 대부분 </a:t>
            </a:r>
            <a:r>
              <a:rPr lang="ko-KR" altLang="en-US" dirty="0" smtClean="0"/>
              <a:t>결과값을 </a:t>
            </a:r>
            <a:r>
              <a:rPr lang="ko-KR" altLang="en-US" dirty="0"/>
              <a:t>반환하는 </a:t>
            </a:r>
            <a:r>
              <a:rPr lang="en-US" altLang="ko-KR" dirty="0"/>
              <a:t>return</a:t>
            </a:r>
            <a:r>
              <a:rPr lang="ko-KR" altLang="en-US" dirty="0"/>
              <a:t>문장으로 </a:t>
            </a:r>
            <a:r>
              <a:rPr lang="ko-KR" altLang="en-US" dirty="0" smtClean="0"/>
              <a:t>종료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함수정의</a:t>
            </a:r>
            <a:r>
              <a:rPr lang="en-US" altLang="ko-KR" dirty="0"/>
              <a:t>(function definition)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000" y="4047072"/>
            <a:ext cx="5805500" cy="247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44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8"/>
            <a:ext cx="8634725" cy="574021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add2</a:t>
            </a:r>
            <a:r>
              <a:rPr lang="ko-KR" altLang="en-US" dirty="0"/>
              <a:t>로 두 정수의 합을 구하는 함수를 </a:t>
            </a:r>
            <a:r>
              <a:rPr lang="ko-KR" altLang="en-US" dirty="0" smtClean="0"/>
              <a:t>정의</a:t>
            </a:r>
            <a:endParaRPr lang="en-US" altLang="ko-KR" dirty="0"/>
          </a:p>
          <a:p>
            <a:pPr lvl="1"/>
            <a:r>
              <a:rPr lang="ko-KR" altLang="en-US" dirty="0" smtClean="0"/>
              <a:t>함수머리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/>
              <a:t>add2(</a:t>
            </a:r>
            <a:r>
              <a:rPr lang="en-US" altLang="ko-KR" dirty="0" err="1"/>
              <a:t>int</a:t>
            </a:r>
            <a:r>
              <a:rPr lang="en-US" altLang="ko-KR" dirty="0"/>
              <a:t> a, </a:t>
            </a:r>
            <a:r>
              <a:rPr lang="en-US" altLang="ko-KR" dirty="0" err="1"/>
              <a:t>int</a:t>
            </a:r>
            <a:r>
              <a:rPr lang="en-US" altLang="ko-KR" dirty="0"/>
              <a:t> b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함수몸체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{</a:t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en-US" altLang="ko-KR" dirty="0" err="1"/>
              <a:t>int</a:t>
            </a:r>
            <a:r>
              <a:rPr lang="en-US" altLang="ko-KR" dirty="0"/>
              <a:t> sum = a + b</a:t>
            </a:r>
            <a:r>
              <a:rPr lang="en-US" altLang="ko-KR" dirty="0" smtClean="0"/>
              <a:t>;</a:t>
            </a:r>
            <a:br>
              <a:rPr lang="en-US" altLang="ko-KR" dirty="0" smtClean="0"/>
            </a:br>
            <a:r>
              <a:rPr lang="en-US" altLang="ko-KR" dirty="0" smtClean="0"/>
              <a:t>   return (</a:t>
            </a:r>
            <a:r>
              <a:rPr lang="en-US" altLang="ko-KR" dirty="0"/>
              <a:t>sum</a:t>
            </a:r>
            <a:r>
              <a:rPr lang="en-US" altLang="ko-KR" dirty="0" smtClean="0"/>
              <a:t>);</a:t>
            </a:r>
            <a:br>
              <a:rPr lang="en-US" altLang="ko-KR" dirty="0" smtClean="0"/>
            </a:br>
            <a:r>
              <a:rPr lang="en-US" altLang="ko-KR" dirty="0" smtClean="0"/>
              <a:t>}</a:t>
            </a:r>
            <a:endParaRPr lang="en-US" altLang="ko-KR" dirty="0"/>
          </a:p>
          <a:p>
            <a:pPr lvl="1"/>
            <a:r>
              <a:rPr lang="ko-KR" altLang="en-US" dirty="0" smtClean="0"/>
              <a:t>매개변수</a:t>
            </a:r>
            <a:r>
              <a:rPr lang="en-US" altLang="ko-KR" dirty="0" smtClean="0"/>
              <a:t>(</a:t>
            </a:r>
            <a:r>
              <a:rPr lang="en-US" altLang="ko-KR" dirty="0"/>
              <a:t>parameter variable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a, </a:t>
            </a:r>
            <a:r>
              <a:rPr lang="en-US" altLang="ko-KR" dirty="0" err="1"/>
              <a:t>int</a:t>
            </a:r>
            <a:r>
              <a:rPr lang="en-US" altLang="ko-KR" dirty="0"/>
              <a:t> b</a:t>
            </a:r>
            <a:r>
              <a:rPr lang="en-US" altLang="ko-KR" dirty="0" smtClean="0"/>
              <a:t>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ko-KR" altLang="en-US" dirty="0" smtClean="0"/>
              <a:t>이름 </a:t>
            </a:r>
            <a:r>
              <a:rPr lang="en-US" altLang="ko-KR" dirty="0" smtClean="0"/>
              <a:t>findMax2</a:t>
            </a:r>
          </a:p>
          <a:p>
            <a:pPr lvl="1"/>
            <a:r>
              <a:rPr lang="ko-KR" altLang="en-US" dirty="0" smtClean="0"/>
              <a:t>매개변수인 </a:t>
            </a:r>
            <a:r>
              <a:rPr lang="ko-KR" altLang="en-US" dirty="0"/>
              <a:t>두 정수의 최대값을 구하는 함수를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r>
              <a:rPr lang="ko-KR" altLang="en-US" dirty="0"/>
              <a:t>반환형과 </a:t>
            </a:r>
            <a:r>
              <a:rPr lang="en-US" altLang="ko-KR" dirty="0"/>
              <a:t>return</a:t>
            </a:r>
          </a:p>
          <a:p>
            <a:pPr lvl="1"/>
            <a:r>
              <a:rPr lang="en-US" altLang="ko-KR" dirty="0" smtClean="0"/>
              <a:t>char</a:t>
            </a:r>
            <a:r>
              <a:rPr lang="en-US" altLang="ko-KR" dirty="0"/>
              <a:t>, short, </a:t>
            </a:r>
            <a:r>
              <a:rPr lang="en-US" altLang="ko-KR" dirty="0" err="1"/>
              <a:t>int</a:t>
            </a:r>
            <a:r>
              <a:rPr lang="en-US" altLang="ko-KR" dirty="0"/>
              <a:t>, long, float, double </a:t>
            </a:r>
            <a:r>
              <a:rPr lang="ko-KR" altLang="en-US" dirty="0"/>
              <a:t>등은 반환형이나 인자의 </a:t>
            </a:r>
            <a:r>
              <a:rPr lang="ko-KR" altLang="en-US" dirty="0" err="1"/>
              <a:t>자료형으로도</a:t>
            </a:r>
            <a:r>
              <a:rPr lang="ko-KR" altLang="en-US" dirty="0"/>
              <a:t> 이용 가능</a:t>
            </a:r>
          </a:p>
          <a:p>
            <a:pPr lvl="1"/>
            <a:r>
              <a:rPr lang="ko-KR" altLang="en-US" dirty="0" smtClean="0"/>
              <a:t>함수가 </a:t>
            </a:r>
            <a:r>
              <a:rPr lang="ko-KR" altLang="en-US" dirty="0" err="1"/>
              <a:t>반환값이</a:t>
            </a:r>
            <a:r>
              <a:rPr lang="ko-KR" altLang="en-US" dirty="0"/>
              <a:t> 없다면 반환형으로 </a:t>
            </a:r>
            <a:r>
              <a:rPr lang="en-US" altLang="ko-KR" dirty="0"/>
              <a:t>void</a:t>
            </a:r>
            <a:r>
              <a:rPr lang="ko-KR" altLang="en-US" dirty="0"/>
              <a:t>를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반환형을 </a:t>
            </a:r>
            <a:r>
              <a:rPr lang="ko-KR" altLang="en-US" dirty="0"/>
              <a:t>아예 생략하는 것은 </a:t>
            </a:r>
            <a:r>
              <a:rPr lang="ko-KR" altLang="en-US" dirty="0" smtClean="0"/>
              <a:t>반환형을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반환형을 </a:t>
            </a:r>
            <a:r>
              <a:rPr lang="ko-KR" altLang="en-US" dirty="0"/>
              <a:t>생략하는 것은 적절하지 못한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반드시 기술</a:t>
            </a:r>
            <a:endParaRPr lang="en-US" altLang="ko-KR" dirty="0" smtClean="0"/>
          </a:p>
          <a:p>
            <a:pPr lvl="1"/>
            <a:r>
              <a:rPr lang="en-US" altLang="ko-KR" dirty="0"/>
              <a:t>return </a:t>
            </a:r>
            <a:r>
              <a:rPr lang="ko-KR" altLang="en-US" dirty="0" smtClean="0"/>
              <a:t>문장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함수에서 </a:t>
            </a:r>
            <a:r>
              <a:rPr lang="ko-KR" altLang="en-US" dirty="0" err="1"/>
              <a:t>반환값을</a:t>
            </a:r>
            <a:r>
              <a:rPr lang="ko-KR" altLang="en-US" dirty="0"/>
              <a:t> 전달하는 목적과 함께 함수의 작업 종료를 알리는 </a:t>
            </a:r>
            <a:r>
              <a:rPr lang="ko-KR" altLang="en-US" dirty="0" smtClean="0"/>
              <a:t>문장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918" y="3071486"/>
            <a:ext cx="5063629" cy="151127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함수 정의 구현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1360650"/>
            <a:ext cx="4755776" cy="128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433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11141</TotalTime>
  <Words>1918</Words>
  <Application>Microsoft Office PowerPoint</Application>
  <PresentationFormat>화면 슬라이드 쇼(4:3)</PresentationFormat>
  <Paragraphs>357</Paragraphs>
  <Slides>39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Adobe Fan Heiti Std B</vt:lpstr>
      <vt:lpstr>나눔고딕</vt:lpstr>
      <vt:lpstr>맑은 고딕</vt:lpstr>
      <vt:lpstr>Arial</vt:lpstr>
      <vt:lpstr>Tahoma</vt:lpstr>
      <vt:lpstr>Wingdings</vt:lpstr>
      <vt:lpstr>Office 테마</vt:lpstr>
      <vt:lpstr>디자인 사용자 지정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admin</cp:lastModifiedBy>
  <cp:revision>541</cp:revision>
  <cp:lastPrinted>2016-01-06T02:11:22Z</cp:lastPrinted>
  <dcterms:created xsi:type="dcterms:W3CDTF">2013-05-23T04:26:30Z</dcterms:created>
  <dcterms:modified xsi:type="dcterms:W3CDTF">2016-02-10T04:26:38Z</dcterms:modified>
</cp:coreProperties>
</file>